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2.xml" ContentType="application/vnd.openxmlformats-officedocument.presentationml.slideMaster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1.xml.rels" ContentType="application/vnd.openxmlformats-package.relationships+xml"/>
  <Override PartName="/ppt/slideMasters/slideMaster14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presProps.xml" ContentType="application/vnd.openxmlformats-officedocument.presentationml.presProps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15.xml" ContentType="application/vnd.openxmlformats-officedocument.theme+xml"/>
  <Override PartName="/ppt/theme/theme5.xml" ContentType="application/vnd.openxmlformats-officedocument.theme+xml"/>
  <Override PartName="/ppt/theme/theme14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12.xml" ContentType="application/vnd.openxmlformats-officedocument.theme+xml"/>
  <Override PartName="/ppt/theme/theme3.xml" ContentType="application/vnd.openxmlformats-officedocument.theme+xml"/>
  <Override PartName="/ppt/theme/theme13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_rels/presentation.xml.rels" ContentType="application/vnd.openxmlformats-package.relationships+xml"/>
  <Override PartName="/ppt/media/image13.png" ContentType="image/png"/>
  <Override PartName="/ppt/media/image4.png" ContentType="image/png"/>
  <Override PartName="/ppt/media/image9.png" ContentType="image/png"/>
  <Override PartName="/ppt/media/image18.png" ContentType="image/png"/>
  <Override PartName="/ppt/media/image20.png" ContentType="image/png"/>
  <Override PartName="/ppt/media/image12.png" ContentType="image/png"/>
  <Override PartName="/ppt/media/image3.png" ContentType="image/png"/>
  <Override PartName="/ppt/media/image8.png" ContentType="image/png"/>
  <Override PartName="/ppt/media/image17.png" ContentType="image/png"/>
  <Override PartName="/ppt/media/image11.png" ContentType="image/png"/>
  <Override PartName="/ppt/media/image2.png" ContentType="image/png"/>
  <Override PartName="/ppt/media/image7.png" ContentType="image/png"/>
  <Override PartName="/ppt/media/image16.png" ContentType="image/png"/>
  <Override PartName="/ppt/media/image10.png" ContentType="image/png"/>
  <Override PartName="/ppt/media/image1.png" ContentType="image/png"/>
  <Override PartName="/ppt/media/image28.jpeg" ContentType="image/jpeg"/>
  <Override PartName="/ppt/media/image27.png" ContentType="image/png"/>
  <Override PartName="/ppt/media/image26.png" ContentType="image/png"/>
  <Override PartName="/ppt/media/image25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15.png" ContentType="image/png"/>
  <Override PartName="/ppt/media/image6.png" ContentType="image/png"/>
  <Override PartName="/ppt/media/image14.png" ContentType="image/png"/>
  <Override PartName="/ppt/media/image5.png" ContentType="image/png"/>
  <Override PartName="/ppt/media/image21.png" ContentType="image/png"/>
  <Override PartName="/ppt/media/image19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7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1.xml" ContentType="application/vnd.openxmlformats-officedocument.presentationml.slide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Slides/_rels/notesSlide8.xml.rels" ContentType="application/vnd.openxmlformats-package.relationships+xml"/>
  <Override PartName="/ppt/notesSlides/_rels/notesSlide7.xml.rels" ContentType="application/vnd.openxmlformats-package.relationships+xml"/>
  <Override PartName="/ppt/notesSlides/_rels/notesSlide6.xml.rels" ContentType="application/vnd.openxmlformats-package.relationships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</p:sldMasterIdLst>
  <p:notesMasterIdLst>
    <p:notesMasterId r:id="rId16"/>
  </p:notesMasterIdLst>
  <p:sldIdLst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</p:sldIdLst>
  <p:sldSz cx="15238413" cy="8570913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notesMaster" Target="notesMasters/notesMaster1.xml"/><Relationship Id="rId17" Type="http://schemas.openxmlformats.org/officeDocument/2006/relationships/slide" Target="slides/slide1.xml"/><Relationship Id="rId18" Type="http://schemas.openxmlformats.org/officeDocument/2006/relationships/slide" Target="slides/slide2.xml"/><Relationship Id="rId19" Type="http://schemas.openxmlformats.org/officeDocument/2006/relationships/slide" Target="slides/slide3.xml"/><Relationship Id="rId20" Type="http://schemas.openxmlformats.org/officeDocument/2006/relationships/slide" Target="slides/slide4.xml"/><Relationship Id="rId21" Type="http://schemas.openxmlformats.org/officeDocument/2006/relationships/slide" Target="slides/slide5.xml"/><Relationship Id="rId22" Type="http://schemas.openxmlformats.org/officeDocument/2006/relationships/slide" Target="slides/slide6.xml"/><Relationship Id="rId23" Type="http://schemas.openxmlformats.org/officeDocument/2006/relationships/slide" Target="slides/slide7.xml"/><Relationship Id="rId24" Type="http://schemas.openxmlformats.org/officeDocument/2006/relationships/slide" Target="slides/slide8.xml"/><Relationship Id="rId25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nl-NL" sz="1300" spc="-1" strike="noStrike">
                <a:solidFill>
                  <a:schemeClr val="dk1"/>
                </a:solidFill>
                <a:latin typeface="Arial"/>
              </a:rPr>
              <a:t>Click to move the slide</a:t>
            </a:r>
            <a:endParaRPr b="0" lang="nl-NL" sz="13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&lt;header&gt;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dt" idx="8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6" name="PlaceHolder 5"/>
          <p:cNvSpPr>
            <a:spLocks noGrp="1"/>
          </p:cNvSpPr>
          <p:nvPr>
            <p:ph type="ftr" idx="9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7" name="PlaceHolder 6"/>
          <p:cNvSpPr>
            <a:spLocks noGrp="1"/>
          </p:cNvSpPr>
          <p:nvPr>
            <p:ph type="sldNum" idx="10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C5FFBC4B-DA82-4A01-BFCA-7081A012E883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sldNum" idx="1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664920">
              <a:lnSpc>
                <a:spcPct val="100000"/>
              </a:lnSpc>
              <a:buNone/>
              <a:defRPr b="0" lang="nl-NL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664920">
              <a:lnSpc>
                <a:spcPct val="100000"/>
              </a:lnSpc>
              <a:buNone/>
            </a:pPr>
            <a:fld id="{5AF02280-2560-4E8E-843F-84410078F7AA}" type="slidenum">
              <a:rPr b="0" lang="nl-NL" sz="1200" spc="-1" strike="noStrike">
                <a:solidFill>
                  <a:schemeClr val="dk1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nl-NL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0F0C52F-8A25-4D59-B5BA-33FA6F03AF1D}" type="slidenum">
              <a:rPr b="0" lang="nl-NL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nl-NL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B4A5989-92F3-4936-97CA-04C4EF5F58FC}" type="slidenum">
              <a:rPr b="0" lang="nl-NL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sldNum" idx="1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nl-NL" sz="1200" spc="-1" strike="noStrike">
              <a:solidFill>
                <a:schemeClr val="dk1"/>
              </a:solidFill>
              <a:latin typeface="+mn-lt"/>
              <a:ea typeface="+mn-ea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sldNum" idx="1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nl-NL" sz="1200" spc="-1" strike="noStrike">
              <a:solidFill>
                <a:schemeClr val="dk1"/>
              </a:solidFill>
              <a:latin typeface="+mn-lt"/>
              <a:ea typeface="+mn-ea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sldNum" idx="1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nl-NL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9B76474-5570-42FE-943E-A8A71D6E479F}" type="slidenum">
              <a:rPr b="0" lang="nl-NL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sldNum" idx="1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nl-NL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6479178-7424-4B29-898C-0977599C9DA6}" type="slidenum">
              <a:rPr b="0" lang="nl-NL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sldNum" idx="1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nl-NL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F22F6DD-63F1-44AF-8ADE-F78962F8D38A}" type="slidenum">
              <a:rPr b="0" lang="nl-NL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Openin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el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el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el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el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A2F4FBB-8B38-4513-ADCC-D4E51C4D378A}" type="slidenum">
              <a:t>&lt;#&gt;</a:t>
            </a:fld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A13D5BB5-0592-473E-A0B7-004C00E05F21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0996BAB-EBF9-498F-AC8F-E042D651ED24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9E6AD78-33A7-4DC0-899A-F7B3BE5CD35F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EF74BA9-D0F0-469D-8C48-8CBEDF984F35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2224080" y="1402560"/>
            <a:ext cx="10079640" cy="57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nl-NL" sz="13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0EF63659-7371-4079-BF23-505BECF6BD0A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0F7CDD5-4C20-4F84-809B-3FD7C1704A0E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Opening 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el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el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2.png"/><Relationship Id="rId9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1.png"/><Relationship Id="rId8" Type="http://schemas.openxmlformats.org/officeDocument/2006/relationships/image" Target="../media/image6.png"/><Relationship Id="rId9" Type="http://schemas.openxmlformats.org/officeDocument/2006/relationships/image" Target="../media/image18.png"/><Relationship Id="rId10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slideLayout" Target="../slideLayouts/slideLayout14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2.png"/><Relationship Id="rId9" Type="http://schemas.openxmlformats.org/officeDocument/2006/relationships/image" Target="../media/image9.png"/><Relationship Id="rId10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9.png"/><Relationship Id="rId8" Type="http://schemas.openxmlformats.org/officeDocument/2006/relationships/image" Target="../media/image6.png"/><Relationship Id="rId9" Type="http://schemas.openxmlformats.org/officeDocument/2006/relationships/image" Target="../media/image2.png"/><Relationship Id="rId10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1.png"/><Relationship Id="rId8" Type="http://schemas.openxmlformats.org/officeDocument/2006/relationships/image" Target="../media/image6.png"/><Relationship Id="rId9" Type="http://schemas.openxmlformats.org/officeDocument/2006/relationships/image" Target="../media/image14.png"/><Relationship Id="rId10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Logo" descr=""/>
          <p:cNvPicPr/>
          <p:nvPr/>
        </p:nvPicPr>
        <p:blipFill>
          <a:blip r:embed="rId2"/>
          <a:stretch/>
        </p:blipFill>
        <p:spPr>
          <a:xfrm>
            <a:off x="0" y="0"/>
            <a:ext cx="1503720" cy="882000"/>
          </a:xfrm>
          <a:prstGeom prst="rect">
            <a:avLst/>
          </a:prstGeom>
          <a:ln w="0">
            <a:noFill/>
          </a:ln>
        </p:spPr>
      </p:pic>
      <p:pic>
        <p:nvPicPr>
          <p:cNvPr id="1" name="Slogan" descr=""/>
          <p:cNvPicPr/>
          <p:nvPr/>
        </p:nvPicPr>
        <p:blipFill>
          <a:blip r:embed="rId3"/>
          <a:stretch/>
        </p:blipFill>
        <p:spPr>
          <a:xfrm>
            <a:off x="14616720" y="0"/>
            <a:ext cx="621360" cy="8570520"/>
          </a:xfrm>
          <a:prstGeom prst="rect">
            <a:avLst/>
          </a:prstGeom>
          <a:ln w="0">
            <a:noFill/>
          </a:ln>
        </p:spPr>
      </p:pic>
      <p:pic>
        <p:nvPicPr>
          <p:cNvPr id="2" name="Achtergrond" descr=""/>
          <p:cNvPicPr/>
          <p:nvPr/>
        </p:nvPicPr>
        <p:blipFill>
          <a:blip r:embed="rId4"/>
          <a:stretch/>
        </p:blipFill>
        <p:spPr>
          <a:xfrm>
            <a:off x="1800" y="0"/>
            <a:ext cx="15234120" cy="8570520"/>
          </a:xfrm>
          <a:prstGeom prst="rect">
            <a:avLst/>
          </a:prstGeom>
          <a:ln w="0">
            <a:noFill/>
          </a:ln>
        </p:spPr>
      </p:pic>
      <p:grpSp>
        <p:nvGrpSpPr>
          <p:cNvPr id="3" name="Groep 14"/>
          <p:cNvGrpSpPr/>
          <p:nvPr/>
        </p:nvGrpSpPr>
        <p:grpSpPr>
          <a:xfrm>
            <a:off x="-3004560" y="2371320"/>
            <a:ext cx="2846160" cy="3458880"/>
            <a:chOff x="-3004560" y="2371320"/>
            <a:chExt cx="2846160" cy="3458880"/>
          </a:xfrm>
        </p:grpSpPr>
        <p:sp>
          <p:nvSpPr>
            <p:cNvPr id="4" name="Toelichting 2"/>
            <p:cNvSpPr/>
            <p:nvPr/>
          </p:nvSpPr>
          <p:spPr>
            <a:xfrm>
              <a:off x="-3004560" y="2371320"/>
              <a:ext cx="2846160" cy="2989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defTabSz="664920">
                <a:lnSpc>
                  <a:spcPct val="100000"/>
                </a:lnSpc>
              </a:pPr>
              <a:r>
                <a:rPr b="1" lang="nl-NL" sz="1400" spc="-1" strike="noStrike">
                  <a:solidFill>
                    <a:schemeClr val="dk2"/>
                  </a:solidFill>
                  <a:latin typeface="Arial"/>
                  <a:ea typeface="Arial"/>
                </a:rPr>
                <a:t>Nieuwe dia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Klik op de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Start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-tab </a:t>
              </a:r>
              <a:r>
                <a:rPr b="0" lang="nl-NL" sz="1400" spc="-1" strike="noStrike" u="sng">
                  <a:solidFill>
                    <a:schemeClr val="dk1"/>
                  </a:solidFill>
                  <a:uFillTx/>
                  <a:latin typeface="Arial"/>
                  <a:ea typeface="Arial"/>
                </a:rPr>
                <a:t>op het tekstje onder 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het pictogram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Nieuwe dia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: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r>
                <a:rPr b="1" lang="nl-NL" sz="1400" spc="-1" strike="noStrike">
                  <a:solidFill>
                    <a:schemeClr val="dk2"/>
                  </a:solidFill>
                  <a:latin typeface="Arial"/>
                  <a:ea typeface="Arial"/>
                </a:rPr>
                <a:t>Andere indeling voor huidige dia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Klik op de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Start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-tab op Indeling: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5" name="Afbeelding 16" descr=""/>
            <p:cNvPicPr/>
            <p:nvPr/>
          </p:nvPicPr>
          <p:blipFill>
            <a:blip r:embed="rId5"/>
            <a:stretch/>
          </p:blipFill>
          <p:spPr>
            <a:xfrm>
              <a:off x="-2186280" y="3141720"/>
              <a:ext cx="771120" cy="1142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" name="Pijl: links 17"/>
            <p:cNvSpPr/>
            <p:nvPr/>
          </p:nvSpPr>
          <p:spPr>
            <a:xfrm>
              <a:off x="-1481760" y="3950280"/>
              <a:ext cx="642600" cy="22608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664920">
                <a:lnSpc>
                  <a:spcPct val="100000"/>
                </a:lnSpc>
              </a:pPr>
              <a:endParaRPr b="0" lang="nl-NL" sz="1400" spc="-1" strike="noStrike">
                <a:solidFill>
                  <a:schemeClr val="dk1"/>
                </a:solidFill>
                <a:latin typeface="Arial"/>
                <a:ea typeface="Arial"/>
              </a:endParaRPr>
            </a:p>
          </p:txBody>
        </p:sp>
        <p:pic>
          <p:nvPicPr>
            <p:cNvPr id="7" name="Afbeelding 18" descr=""/>
            <p:cNvPicPr/>
            <p:nvPr/>
          </p:nvPicPr>
          <p:blipFill>
            <a:blip r:embed="rId6"/>
            <a:stretch/>
          </p:blipFill>
          <p:spPr>
            <a:xfrm>
              <a:off x="-2561040" y="5459040"/>
              <a:ext cx="1442520" cy="37116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8" name="URL" descr=""/>
          <p:cNvPicPr/>
          <p:nvPr/>
        </p:nvPicPr>
        <p:blipFill>
          <a:blip r:embed="rId7"/>
          <a:stretch/>
        </p:blipFill>
        <p:spPr>
          <a:xfrm>
            <a:off x="0" y="7877520"/>
            <a:ext cx="2531160" cy="693000"/>
          </a:xfrm>
          <a:prstGeom prst="rect">
            <a:avLst/>
          </a:prstGeom>
          <a:ln w="0">
            <a:noFill/>
          </a:ln>
        </p:spPr>
      </p:pic>
      <p:pic>
        <p:nvPicPr>
          <p:cNvPr id="9" name="Slogan" descr=""/>
          <p:cNvPicPr/>
          <p:nvPr/>
        </p:nvPicPr>
        <p:blipFill>
          <a:blip r:embed="rId8"/>
          <a:stretch/>
        </p:blipFill>
        <p:spPr>
          <a:xfrm>
            <a:off x="14616720" y="0"/>
            <a:ext cx="621360" cy="8570520"/>
          </a:xfrm>
          <a:prstGeom prst="rect">
            <a:avLst/>
          </a:prstGeom>
          <a:ln w="0">
            <a:noFill/>
          </a:ln>
        </p:spPr>
      </p:pic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761760" y="341640"/>
            <a:ext cx="13714200" cy="143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nl-NL" sz="13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nl-NL" sz="13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761760" y="2005560"/>
            <a:ext cx="13714200" cy="497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3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5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nl-NL" sz="25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103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NL" sz="25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nl-NL" sz="25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103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5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nl-NL" sz="25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103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nl-NL" sz="2500" spc="-1" strike="noStrike" u="sng">
                <a:solidFill>
                  <a:schemeClr val="dk1"/>
                </a:solidFill>
                <a:uFillTx/>
                <a:latin typeface="Arial"/>
              </a:rPr>
              <a:t>Fourth Outline Level</a:t>
            </a:r>
            <a:endParaRPr b="1" lang="nl-NL" sz="2500" spc="-1" strike="noStrike" u="sng">
              <a:solidFill>
                <a:schemeClr val="dk1"/>
              </a:solidFill>
              <a:uFillTx/>
              <a:latin typeface="Arial"/>
            </a:endParaRPr>
          </a:p>
          <a:p>
            <a:pPr lvl="4" marL="2160000" indent="-216000">
              <a:lnSpc>
                <a:spcPct val="10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nl-NL" sz="2000" spc="-1" strike="noStrike" u="sng">
                <a:solidFill>
                  <a:schemeClr val="dk1"/>
                </a:solidFill>
                <a:uFillTx/>
                <a:latin typeface="Arial"/>
              </a:rPr>
              <a:t>Fifth Outline Level</a:t>
            </a:r>
            <a:endParaRPr b="1" lang="nl-NL" sz="2000" spc="-1" strike="noStrike" u="sng">
              <a:solidFill>
                <a:schemeClr val="dk1"/>
              </a:solidFill>
              <a:uFillTx/>
              <a:latin typeface="Arial"/>
            </a:endParaRPr>
          </a:p>
          <a:p>
            <a:pPr lvl="5" marL="2592000" indent="-216000">
              <a:lnSpc>
                <a:spcPct val="10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nl-NL" sz="2000" spc="-1" strike="noStrike" u="sng">
                <a:solidFill>
                  <a:schemeClr val="dk1"/>
                </a:solidFill>
                <a:uFillTx/>
                <a:latin typeface="Arial"/>
              </a:rPr>
              <a:t>Sixth Outline Level</a:t>
            </a:r>
            <a:endParaRPr b="1" lang="nl-NL" sz="2000" spc="-1" strike="noStrike" u="sng">
              <a:solidFill>
                <a:schemeClr val="dk1"/>
              </a:solidFill>
              <a:uFillTx/>
              <a:latin typeface="Arial"/>
            </a:endParaRPr>
          </a:p>
          <a:p>
            <a:pPr lvl="6" marL="3024000" indent="-216000">
              <a:lnSpc>
                <a:spcPct val="10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nl-NL" sz="2000" spc="-1" strike="noStrike" u="sng">
                <a:solidFill>
                  <a:schemeClr val="dk1"/>
                </a:solidFill>
                <a:uFillTx/>
                <a:latin typeface="Arial"/>
              </a:rPr>
              <a:t>Seventh Outline Level</a:t>
            </a:r>
            <a:endParaRPr b="1" lang="nl-NL" sz="2000" spc="-1" strike="noStrike" u="sng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9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Logo" descr=""/>
          <p:cNvPicPr/>
          <p:nvPr/>
        </p:nvPicPr>
        <p:blipFill>
          <a:blip r:embed="rId2"/>
          <a:stretch/>
        </p:blipFill>
        <p:spPr>
          <a:xfrm>
            <a:off x="0" y="0"/>
            <a:ext cx="1503720" cy="882000"/>
          </a:xfrm>
          <a:prstGeom prst="rect">
            <a:avLst/>
          </a:prstGeom>
          <a:ln w="0">
            <a:noFill/>
          </a:ln>
        </p:spPr>
      </p:pic>
      <p:pic>
        <p:nvPicPr>
          <p:cNvPr id="86" name="Slogan" descr=""/>
          <p:cNvPicPr/>
          <p:nvPr/>
        </p:nvPicPr>
        <p:blipFill>
          <a:blip r:embed="rId3"/>
          <a:stretch/>
        </p:blipFill>
        <p:spPr>
          <a:xfrm>
            <a:off x="14616720" y="0"/>
            <a:ext cx="621360" cy="8570520"/>
          </a:xfrm>
          <a:prstGeom prst="rect">
            <a:avLst/>
          </a:prstGeom>
          <a:ln w="0">
            <a:noFill/>
          </a:ln>
        </p:spPr>
      </p:pic>
      <p:pic>
        <p:nvPicPr>
          <p:cNvPr id="87" name="Achtergrond" descr=""/>
          <p:cNvPicPr/>
          <p:nvPr/>
        </p:nvPicPr>
        <p:blipFill>
          <a:blip r:embed="rId4"/>
          <a:stretch/>
        </p:blipFill>
        <p:spPr>
          <a:xfrm>
            <a:off x="1800" y="0"/>
            <a:ext cx="15234120" cy="8570520"/>
          </a:xfrm>
          <a:prstGeom prst="rect">
            <a:avLst/>
          </a:prstGeom>
          <a:ln w="0">
            <a:noFill/>
          </a:ln>
        </p:spPr>
      </p:pic>
      <p:grpSp>
        <p:nvGrpSpPr>
          <p:cNvPr id="88" name="Groep 14"/>
          <p:cNvGrpSpPr/>
          <p:nvPr/>
        </p:nvGrpSpPr>
        <p:grpSpPr>
          <a:xfrm>
            <a:off x="-3004560" y="2371320"/>
            <a:ext cx="2846160" cy="3458880"/>
            <a:chOff x="-3004560" y="2371320"/>
            <a:chExt cx="2846160" cy="3458880"/>
          </a:xfrm>
        </p:grpSpPr>
        <p:sp>
          <p:nvSpPr>
            <p:cNvPr id="89" name="Toelichting 2"/>
            <p:cNvSpPr/>
            <p:nvPr/>
          </p:nvSpPr>
          <p:spPr>
            <a:xfrm>
              <a:off x="-3004560" y="2371320"/>
              <a:ext cx="2846160" cy="2989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defTabSz="664920">
                <a:lnSpc>
                  <a:spcPct val="100000"/>
                </a:lnSpc>
              </a:pPr>
              <a:r>
                <a:rPr b="1" lang="nl-NL" sz="1400" spc="-1" strike="noStrike">
                  <a:solidFill>
                    <a:schemeClr val="dk2"/>
                  </a:solidFill>
                  <a:latin typeface="Arial"/>
                  <a:ea typeface="Arial"/>
                </a:rPr>
                <a:t>Nieuwe dia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Klik op de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Start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-tab </a:t>
              </a:r>
              <a:r>
                <a:rPr b="0" lang="nl-NL" sz="1400" spc="-1" strike="noStrike" u="sng">
                  <a:solidFill>
                    <a:schemeClr val="dk1"/>
                  </a:solidFill>
                  <a:uFillTx/>
                  <a:latin typeface="Arial"/>
                  <a:ea typeface="Arial"/>
                </a:rPr>
                <a:t>op het tekstje onder 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het pictogram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Nieuwe dia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: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r>
                <a:rPr b="1" lang="nl-NL" sz="1400" spc="-1" strike="noStrike">
                  <a:solidFill>
                    <a:schemeClr val="dk2"/>
                  </a:solidFill>
                  <a:latin typeface="Arial"/>
                  <a:ea typeface="Arial"/>
                </a:rPr>
                <a:t>Andere indeling voor huidige dia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Klik op de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Start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-tab op Indeling: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90" name="Afbeelding 16" descr=""/>
            <p:cNvPicPr/>
            <p:nvPr/>
          </p:nvPicPr>
          <p:blipFill>
            <a:blip r:embed="rId5"/>
            <a:stretch/>
          </p:blipFill>
          <p:spPr>
            <a:xfrm>
              <a:off x="-2186280" y="3141720"/>
              <a:ext cx="771120" cy="1142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91" name="Pijl: links 17"/>
            <p:cNvSpPr/>
            <p:nvPr/>
          </p:nvSpPr>
          <p:spPr>
            <a:xfrm>
              <a:off x="-1481760" y="3950280"/>
              <a:ext cx="642600" cy="22608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664920">
                <a:lnSpc>
                  <a:spcPct val="100000"/>
                </a:lnSpc>
              </a:pPr>
              <a:endParaRPr b="0" lang="nl-NL" sz="1400" spc="-1" strike="noStrike">
                <a:solidFill>
                  <a:schemeClr val="dk1"/>
                </a:solidFill>
                <a:latin typeface="Arial"/>
                <a:ea typeface="Arial"/>
              </a:endParaRPr>
            </a:p>
          </p:txBody>
        </p:sp>
        <p:pic>
          <p:nvPicPr>
            <p:cNvPr id="92" name="Afbeelding 18" descr=""/>
            <p:cNvPicPr/>
            <p:nvPr/>
          </p:nvPicPr>
          <p:blipFill>
            <a:blip r:embed="rId6"/>
            <a:stretch/>
          </p:blipFill>
          <p:spPr>
            <a:xfrm>
              <a:off x="-2561040" y="5459040"/>
              <a:ext cx="1442520" cy="3711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2224080" y="1402560"/>
            <a:ext cx="10079640" cy="57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defTabSz="1177200">
              <a:lnSpc>
                <a:spcPct val="87000"/>
              </a:lnSpc>
              <a:buNone/>
            </a:pPr>
            <a:r>
              <a:rPr b="0" lang="nl-NL" sz="10200" spc="-1" strike="noStrike" u="sng">
                <a:solidFill>
                  <a:schemeClr val="lt1"/>
                </a:solidFill>
                <a:uFillTx/>
                <a:latin typeface="Arial"/>
                <a:ea typeface="Arial"/>
              </a:rPr>
              <a:t>Klik om stijl te bewerken</a:t>
            </a:r>
            <a:endParaRPr b="0" lang="nl-NL" sz="102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94" name="Logo" descr=""/>
          <p:cNvPicPr/>
          <p:nvPr/>
        </p:nvPicPr>
        <p:blipFill>
          <a:blip r:embed="rId7"/>
          <a:stretch/>
        </p:blipFill>
        <p:spPr>
          <a:xfrm>
            <a:off x="0" y="0"/>
            <a:ext cx="1503720" cy="882000"/>
          </a:xfrm>
          <a:prstGeom prst="rect">
            <a:avLst/>
          </a:prstGeom>
          <a:ln w="0">
            <a:noFill/>
          </a:ln>
        </p:spPr>
      </p:pic>
      <p:pic>
        <p:nvPicPr>
          <p:cNvPr id="95" name="URL" descr=""/>
          <p:cNvPicPr/>
          <p:nvPr/>
        </p:nvPicPr>
        <p:blipFill>
          <a:blip r:embed="rId8"/>
          <a:stretch/>
        </p:blipFill>
        <p:spPr>
          <a:xfrm>
            <a:off x="0" y="7877520"/>
            <a:ext cx="2531160" cy="693000"/>
          </a:xfrm>
          <a:prstGeom prst="rect">
            <a:avLst/>
          </a:prstGeom>
          <a:ln w="0">
            <a:noFill/>
          </a:ln>
        </p:spPr>
      </p:pic>
      <p:pic>
        <p:nvPicPr>
          <p:cNvPr id="96" name="Slogan" descr=""/>
          <p:cNvPicPr/>
          <p:nvPr/>
        </p:nvPicPr>
        <p:blipFill>
          <a:blip r:embed="rId9"/>
          <a:stretch/>
        </p:blipFill>
        <p:spPr>
          <a:xfrm>
            <a:off x="14616720" y="0"/>
            <a:ext cx="621360" cy="8570520"/>
          </a:xfrm>
          <a:prstGeom prst="rect">
            <a:avLst/>
          </a:prstGeom>
          <a:ln w="0">
            <a:noFill/>
          </a:ln>
        </p:spPr>
      </p:pic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761760" y="2005560"/>
            <a:ext cx="13714200" cy="497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3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5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nl-NL" sz="25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103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NL" sz="25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nl-NL" sz="25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103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5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nl-NL" sz="25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103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nl-NL" sz="2500" spc="-1" strike="noStrike" u="sng">
                <a:solidFill>
                  <a:schemeClr val="dk1"/>
                </a:solidFill>
                <a:uFillTx/>
                <a:latin typeface="Arial"/>
              </a:rPr>
              <a:t>Fourth Outline Level</a:t>
            </a:r>
            <a:endParaRPr b="1" lang="nl-NL" sz="2500" spc="-1" strike="noStrike" u="sng">
              <a:solidFill>
                <a:schemeClr val="dk1"/>
              </a:solidFill>
              <a:uFillTx/>
              <a:latin typeface="Arial"/>
            </a:endParaRPr>
          </a:p>
          <a:p>
            <a:pPr lvl="4" marL="2160000" indent="-216000">
              <a:lnSpc>
                <a:spcPct val="10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nl-NL" sz="2000" spc="-1" strike="noStrike" u="sng">
                <a:solidFill>
                  <a:schemeClr val="dk1"/>
                </a:solidFill>
                <a:uFillTx/>
                <a:latin typeface="Arial"/>
              </a:rPr>
              <a:t>Fifth Outline Level</a:t>
            </a:r>
            <a:endParaRPr b="1" lang="nl-NL" sz="2000" spc="-1" strike="noStrike" u="sng">
              <a:solidFill>
                <a:schemeClr val="dk1"/>
              </a:solidFill>
              <a:uFillTx/>
              <a:latin typeface="Arial"/>
            </a:endParaRPr>
          </a:p>
          <a:p>
            <a:pPr lvl="5" marL="2592000" indent="-216000">
              <a:lnSpc>
                <a:spcPct val="10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nl-NL" sz="2000" spc="-1" strike="noStrike" u="sng">
                <a:solidFill>
                  <a:schemeClr val="dk1"/>
                </a:solidFill>
                <a:uFillTx/>
                <a:latin typeface="Arial"/>
              </a:rPr>
              <a:t>Sixth Outline Level</a:t>
            </a:r>
            <a:endParaRPr b="1" lang="nl-NL" sz="2000" spc="-1" strike="noStrike" u="sng">
              <a:solidFill>
                <a:schemeClr val="dk1"/>
              </a:solidFill>
              <a:uFillTx/>
              <a:latin typeface="Arial"/>
            </a:endParaRPr>
          </a:p>
          <a:p>
            <a:pPr lvl="6" marL="3024000" indent="-216000">
              <a:lnSpc>
                <a:spcPct val="10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nl-NL" sz="2000" spc="-1" strike="noStrike" u="sng">
                <a:solidFill>
                  <a:schemeClr val="dk1"/>
                </a:solidFill>
                <a:uFillTx/>
                <a:latin typeface="Arial"/>
              </a:rPr>
              <a:t>Seventh Outline Level</a:t>
            </a:r>
            <a:endParaRPr b="1" lang="nl-NL" sz="2000" spc="-1" strike="noStrike" u="sng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10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Logo" descr=""/>
          <p:cNvPicPr/>
          <p:nvPr/>
        </p:nvPicPr>
        <p:blipFill>
          <a:blip r:embed="rId2"/>
          <a:stretch/>
        </p:blipFill>
        <p:spPr>
          <a:xfrm>
            <a:off x="0" y="0"/>
            <a:ext cx="1503720" cy="882000"/>
          </a:xfrm>
          <a:prstGeom prst="rect">
            <a:avLst/>
          </a:prstGeom>
          <a:ln w="0">
            <a:noFill/>
          </a:ln>
        </p:spPr>
      </p:pic>
      <p:pic>
        <p:nvPicPr>
          <p:cNvPr id="99" name="Slogan" descr=""/>
          <p:cNvPicPr/>
          <p:nvPr/>
        </p:nvPicPr>
        <p:blipFill>
          <a:blip r:embed="rId3"/>
          <a:stretch/>
        </p:blipFill>
        <p:spPr>
          <a:xfrm>
            <a:off x="14616720" y="0"/>
            <a:ext cx="621360" cy="8570520"/>
          </a:xfrm>
          <a:prstGeom prst="rect">
            <a:avLst/>
          </a:prstGeom>
          <a:ln w="0">
            <a:noFill/>
          </a:ln>
        </p:spPr>
      </p:pic>
      <p:pic>
        <p:nvPicPr>
          <p:cNvPr id="100" name="Achtergrond" descr=""/>
          <p:cNvPicPr/>
          <p:nvPr/>
        </p:nvPicPr>
        <p:blipFill>
          <a:blip r:embed="rId4"/>
          <a:stretch/>
        </p:blipFill>
        <p:spPr>
          <a:xfrm>
            <a:off x="1800" y="0"/>
            <a:ext cx="15234120" cy="8570520"/>
          </a:xfrm>
          <a:prstGeom prst="rect">
            <a:avLst/>
          </a:prstGeom>
          <a:ln w="0">
            <a:noFill/>
          </a:ln>
        </p:spPr>
      </p:pic>
      <p:grpSp>
        <p:nvGrpSpPr>
          <p:cNvPr id="101" name="Groep 14"/>
          <p:cNvGrpSpPr/>
          <p:nvPr/>
        </p:nvGrpSpPr>
        <p:grpSpPr>
          <a:xfrm>
            <a:off x="-3004560" y="2371320"/>
            <a:ext cx="2846160" cy="3458880"/>
            <a:chOff x="-3004560" y="2371320"/>
            <a:chExt cx="2846160" cy="3458880"/>
          </a:xfrm>
        </p:grpSpPr>
        <p:sp>
          <p:nvSpPr>
            <p:cNvPr id="102" name="Toelichting 2"/>
            <p:cNvSpPr/>
            <p:nvPr/>
          </p:nvSpPr>
          <p:spPr>
            <a:xfrm>
              <a:off x="-3004560" y="2371320"/>
              <a:ext cx="2846160" cy="2989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defTabSz="664920">
                <a:lnSpc>
                  <a:spcPct val="100000"/>
                </a:lnSpc>
              </a:pPr>
              <a:r>
                <a:rPr b="1" lang="nl-NL" sz="1400" spc="-1" strike="noStrike">
                  <a:solidFill>
                    <a:schemeClr val="dk2"/>
                  </a:solidFill>
                  <a:latin typeface="Arial"/>
                  <a:ea typeface="Arial"/>
                </a:rPr>
                <a:t>Nieuwe dia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Klik op de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Start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-tab </a:t>
              </a:r>
              <a:r>
                <a:rPr b="0" lang="nl-NL" sz="1400" spc="-1" strike="noStrike" u="sng">
                  <a:solidFill>
                    <a:schemeClr val="dk1"/>
                  </a:solidFill>
                  <a:uFillTx/>
                  <a:latin typeface="Arial"/>
                  <a:ea typeface="Arial"/>
                </a:rPr>
                <a:t>op het tekstje onder 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het pictogram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Nieuwe dia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: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r>
                <a:rPr b="1" lang="nl-NL" sz="1400" spc="-1" strike="noStrike">
                  <a:solidFill>
                    <a:schemeClr val="dk2"/>
                  </a:solidFill>
                  <a:latin typeface="Arial"/>
                  <a:ea typeface="Arial"/>
                </a:rPr>
                <a:t>Andere indeling voor huidige dia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Klik op de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Start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-tab op Indeling: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103" name="Afbeelding 16" descr=""/>
            <p:cNvPicPr/>
            <p:nvPr/>
          </p:nvPicPr>
          <p:blipFill>
            <a:blip r:embed="rId5"/>
            <a:stretch/>
          </p:blipFill>
          <p:spPr>
            <a:xfrm>
              <a:off x="-2186280" y="3141720"/>
              <a:ext cx="771120" cy="1142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04" name="Pijl: links 17"/>
            <p:cNvSpPr/>
            <p:nvPr/>
          </p:nvSpPr>
          <p:spPr>
            <a:xfrm>
              <a:off x="-1481760" y="3950280"/>
              <a:ext cx="642600" cy="22608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664920">
                <a:lnSpc>
                  <a:spcPct val="100000"/>
                </a:lnSpc>
              </a:pPr>
              <a:endParaRPr b="0" lang="nl-NL" sz="1400" spc="-1" strike="noStrike">
                <a:solidFill>
                  <a:schemeClr val="dk1"/>
                </a:solidFill>
                <a:latin typeface="Arial"/>
                <a:ea typeface="Arial"/>
              </a:endParaRPr>
            </a:p>
          </p:txBody>
        </p:sp>
        <p:pic>
          <p:nvPicPr>
            <p:cNvPr id="105" name="Afbeelding 18" descr=""/>
            <p:cNvPicPr/>
            <p:nvPr/>
          </p:nvPicPr>
          <p:blipFill>
            <a:blip r:embed="rId6"/>
            <a:stretch/>
          </p:blipFill>
          <p:spPr>
            <a:xfrm>
              <a:off x="-2561040" y="5459040"/>
              <a:ext cx="1442520" cy="3711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2224080" y="1402560"/>
            <a:ext cx="10079640" cy="57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defTabSz="1177200">
              <a:lnSpc>
                <a:spcPct val="87000"/>
              </a:lnSpc>
              <a:buNone/>
            </a:pPr>
            <a:r>
              <a:rPr b="0" lang="nl-NL" sz="10200" spc="-1" strike="noStrike" u="sng">
                <a:solidFill>
                  <a:schemeClr val="lt1"/>
                </a:solidFill>
                <a:uFillTx/>
                <a:latin typeface="Arial"/>
                <a:ea typeface="Arial"/>
              </a:rPr>
              <a:t>Klik om stijl te bewerken</a:t>
            </a:r>
            <a:endParaRPr b="0" lang="nl-NL" sz="102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07" name="Logo" descr=""/>
          <p:cNvPicPr/>
          <p:nvPr/>
        </p:nvPicPr>
        <p:blipFill>
          <a:blip r:embed="rId7"/>
          <a:stretch/>
        </p:blipFill>
        <p:spPr>
          <a:xfrm>
            <a:off x="0" y="0"/>
            <a:ext cx="1503720" cy="882000"/>
          </a:xfrm>
          <a:prstGeom prst="rect">
            <a:avLst/>
          </a:prstGeom>
          <a:ln w="0">
            <a:noFill/>
          </a:ln>
        </p:spPr>
      </p:pic>
      <p:pic>
        <p:nvPicPr>
          <p:cNvPr id="108" name="URL" descr=""/>
          <p:cNvPicPr/>
          <p:nvPr/>
        </p:nvPicPr>
        <p:blipFill>
          <a:blip r:embed="rId8"/>
          <a:stretch/>
        </p:blipFill>
        <p:spPr>
          <a:xfrm>
            <a:off x="0" y="7877520"/>
            <a:ext cx="2531160" cy="693000"/>
          </a:xfrm>
          <a:prstGeom prst="rect">
            <a:avLst/>
          </a:prstGeom>
          <a:ln w="0">
            <a:noFill/>
          </a:ln>
        </p:spPr>
      </p:pic>
      <p:pic>
        <p:nvPicPr>
          <p:cNvPr id="109" name="Slogan" descr=""/>
          <p:cNvPicPr/>
          <p:nvPr/>
        </p:nvPicPr>
        <p:blipFill>
          <a:blip r:embed="rId9"/>
          <a:stretch/>
        </p:blipFill>
        <p:spPr>
          <a:xfrm>
            <a:off x="14616720" y="0"/>
            <a:ext cx="621360" cy="8570520"/>
          </a:xfrm>
          <a:prstGeom prst="rect">
            <a:avLst/>
          </a:prstGeom>
          <a:ln w="0">
            <a:noFill/>
          </a:ln>
        </p:spPr>
      </p:pic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761760" y="2005560"/>
            <a:ext cx="13714200" cy="497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3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5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nl-NL" sz="25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103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NL" sz="25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nl-NL" sz="25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103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5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nl-NL" sz="25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103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nl-NL" sz="2500" spc="-1" strike="noStrike" u="sng">
                <a:solidFill>
                  <a:schemeClr val="dk1"/>
                </a:solidFill>
                <a:uFillTx/>
                <a:latin typeface="Arial"/>
              </a:rPr>
              <a:t>Fourth Outline Level</a:t>
            </a:r>
            <a:endParaRPr b="1" lang="nl-NL" sz="2500" spc="-1" strike="noStrike" u="sng">
              <a:solidFill>
                <a:schemeClr val="dk1"/>
              </a:solidFill>
              <a:uFillTx/>
              <a:latin typeface="Arial"/>
            </a:endParaRPr>
          </a:p>
          <a:p>
            <a:pPr lvl="4" marL="2160000" indent="-216000">
              <a:lnSpc>
                <a:spcPct val="10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nl-NL" sz="2000" spc="-1" strike="noStrike" u="sng">
                <a:solidFill>
                  <a:schemeClr val="dk1"/>
                </a:solidFill>
                <a:uFillTx/>
                <a:latin typeface="Arial"/>
              </a:rPr>
              <a:t>Fifth Outline Level</a:t>
            </a:r>
            <a:endParaRPr b="1" lang="nl-NL" sz="2000" spc="-1" strike="noStrike" u="sng">
              <a:solidFill>
                <a:schemeClr val="dk1"/>
              </a:solidFill>
              <a:uFillTx/>
              <a:latin typeface="Arial"/>
            </a:endParaRPr>
          </a:p>
          <a:p>
            <a:pPr lvl="5" marL="2592000" indent="-216000">
              <a:lnSpc>
                <a:spcPct val="10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nl-NL" sz="2000" spc="-1" strike="noStrike" u="sng">
                <a:solidFill>
                  <a:schemeClr val="dk1"/>
                </a:solidFill>
                <a:uFillTx/>
                <a:latin typeface="Arial"/>
              </a:rPr>
              <a:t>Sixth Outline Level</a:t>
            </a:r>
            <a:endParaRPr b="1" lang="nl-NL" sz="2000" spc="-1" strike="noStrike" u="sng">
              <a:solidFill>
                <a:schemeClr val="dk1"/>
              </a:solidFill>
              <a:uFillTx/>
              <a:latin typeface="Arial"/>
            </a:endParaRPr>
          </a:p>
          <a:p>
            <a:pPr lvl="6" marL="3024000" indent="-216000">
              <a:lnSpc>
                <a:spcPct val="10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nl-NL" sz="2000" spc="-1" strike="noStrike" u="sng">
                <a:solidFill>
                  <a:schemeClr val="dk1"/>
                </a:solidFill>
                <a:uFillTx/>
                <a:latin typeface="Arial"/>
              </a:rPr>
              <a:t>Seventh Outline Level</a:t>
            </a:r>
            <a:endParaRPr b="1" lang="nl-NL" sz="2000" spc="-1" strike="noStrike" u="sng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10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Logo" descr=""/>
          <p:cNvPicPr/>
          <p:nvPr/>
        </p:nvPicPr>
        <p:blipFill>
          <a:blip r:embed="rId2"/>
          <a:stretch/>
        </p:blipFill>
        <p:spPr>
          <a:xfrm>
            <a:off x="0" y="0"/>
            <a:ext cx="1503720" cy="882000"/>
          </a:xfrm>
          <a:prstGeom prst="rect">
            <a:avLst/>
          </a:prstGeom>
          <a:ln w="0">
            <a:noFill/>
          </a:ln>
        </p:spPr>
      </p:pic>
      <p:pic>
        <p:nvPicPr>
          <p:cNvPr id="112" name="Slogan" descr=""/>
          <p:cNvPicPr/>
          <p:nvPr/>
        </p:nvPicPr>
        <p:blipFill>
          <a:blip r:embed="rId3"/>
          <a:stretch/>
        </p:blipFill>
        <p:spPr>
          <a:xfrm>
            <a:off x="14616720" y="0"/>
            <a:ext cx="621360" cy="8570520"/>
          </a:xfrm>
          <a:prstGeom prst="rect">
            <a:avLst/>
          </a:prstGeom>
          <a:ln w="0">
            <a:noFill/>
          </a:ln>
        </p:spPr>
      </p:pic>
      <p:pic>
        <p:nvPicPr>
          <p:cNvPr id="113" name="Achtergrond" descr=""/>
          <p:cNvPicPr/>
          <p:nvPr/>
        </p:nvPicPr>
        <p:blipFill>
          <a:blip r:embed="rId4"/>
          <a:stretch/>
        </p:blipFill>
        <p:spPr>
          <a:xfrm>
            <a:off x="1800" y="0"/>
            <a:ext cx="15234120" cy="8570520"/>
          </a:xfrm>
          <a:prstGeom prst="rect">
            <a:avLst/>
          </a:prstGeom>
          <a:ln w="0">
            <a:noFill/>
          </a:ln>
        </p:spPr>
      </p:pic>
      <p:grpSp>
        <p:nvGrpSpPr>
          <p:cNvPr id="114" name="Groep 14"/>
          <p:cNvGrpSpPr/>
          <p:nvPr/>
        </p:nvGrpSpPr>
        <p:grpSpPr>
          <a:xfrm>
            <a:off x="-3004560" y="2371320"/>
            <a:ext cx="2846160" cy="3458880"/>
            <a:chOff x="-3004560" y="2371320"/>
            <a:chExt cx="2846160" cy="3458880"/>
          </a:xfrm>
        </p:grpSpPr>
        <p:sp>
          <p:nvSpPr>
            <p:cNvPr id="115" name="Toelichting 2"/>
            <p:cNvSpPr/>
            <p:nvPr/>
          </p:nvSpPr>
          <p:spPr>
            <a:xfrm>
              <a:off x="-3004560" y="2371320"/>
              <a:ext cx="2846160" cy="2989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defTabSz="664920">
                <a:lnSpc>
                  <a:spcPct val="100000"/>
                </a:lnSpc>
              </a:pPr>
              <a:r>
                <a:rPr b="1" lang="nl-NL" sz="1400" spc="-1" strike="noStrike">
                  <a:solidFill>
                    <a:schemeClr val="dk2"/>
                  </a:solidFill>
                  <a:latin typeface="Arial"/>
                  <a:ea typeface="Arial"/>
                </a:rPr>
                <a:t>Nieuwe dia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Klik op de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Start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-tab </a:t>
              </a:r>
              <a:r>
                <a:rPr b="0" lang="nl-NL" sz="1400" spc="-1" strike="noStrike" u="sng">
                  <a:solidFill>
                    <a:schemeClr val="dk1"/>
                  </a:solidFill>
                  <a:uFillTx/>
                  <a:latin typeface="Arial"/>
                  <a:ea typeface="Arial"/>
                </a:rPr>
                <a:t>op het tekstje onder 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het pictogram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Nieuwe dia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: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r>
                <a:rPr b="1" lang="nl-NL" sz="1400" spc="-1" strike="noStrike">
                  <a:solidFill>
                    <a:schemeClr val="dk2"/>
                  </a:solidFill>
                  <a:latin typeface="Arial"/>
                  <a:ea typeface="Arial"/>
                </a:rPr>
                <a:t>Andere indeling voor huidige dia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Klik op de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Start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-tab op Indeling: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116" name="Afbeelding 16" descr=""/>
            <p:cNvPicPr/>
            <p:nvPr/>
          </p:nvPicPr>
          <p:blipFill>
            <a:blip r:embed="rId5"/>
            <a:stretch/>
          </p:blipFill>
          <p:spPr>
            <a:xfrm>
              <a:off x="-2186280" y="3141720"/>
              <a:ext cx="771120" cy="1142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17" name="Pijl: links 17"/>
            <p:cNvSpPr/>
            <p:nvPr/>
          </p:nvSpPr>
          <p:spPr>
            <a:xfrm>
              <a:off x="-1481760" y="3950280"/>
              <a:ext cx="642600" cy="22608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664920">
                <a:lnSpc>
                  <a:spcPct val="100000"/>
                </a:lnSpc>
              </a:pPr>
              <a:endParaRPr b="0" lang="nl-NL" sz="1400" spc="-1" strike="noStrike">
                <a:solidFill>
                  <a:schemeClr val="dk1"/>
                </a:solidFill>
                <a:latin typeface="Arial"/>
                <a:ea typeface="Arial"/>
              </a:endParaRPr>
            </a:p>
          </p:txBody>
        </p:sp>
        <p:pic>
          <p:nvPicPr>
            <p:cNvPr id="118" name="Afbeelding 18" descr=""/>
            <p:cNvPicPr/>
            <p:nvPr/>
          </p:nvPicPr>
          <p:blipFill>
            <a:blip r:embed="rId6"/>
            <a:stretch/>
          </p:blipFill>
          <p:spPr>
            <a:xfrm>
              <a:off x="-2561040" y="5459040"/>
              <a:ext cx="1442520" cy="3711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2224080" y="1402560"/>
            <a:ext cx="10079640" cy="57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defTabSz="1177200">
              <a:lnSpc>
                <a:spcPct val="87000"/>
              </a:lnSpc>
              <a:buNone/>
            </a:pPr>
            <a:r>
              <a:rPr b="0" lang="nl-NL" sz="10200" spc="-1" strike="noStrike" u="sng">
                <a:solidFill>
                  <a:schemeClr val="lt1"/>
                </a:solidFill>
                <a:uFillTx/>
                <a:latin typeface="Arial"/>
                <a:ea typeface="Arial"/>
              </a:rPr>
              <a:t>Klik om stijl te bewerken</a:t>
            </a:r>
            <a:endParaRPr b="0" lang="nl-NL" sz="102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20" name="Logo" descr=""/>
          <p:cNvPicPr/>
          <p:nvPr/>
        </p:nvPicPr>
        <p:blipFill>
          <a:blip r:embed="rId7"/>
          <a:stretch/>
        </p:blipFill>
        <p:spPr>
          <a:xfrm>
            <a:off x="0" y="0"/>
            <a:ext cx="1503720" cy="882000"/>
          </a:xfrm>
          <a:prstGeom prst="rect">
            <a:avLst/>
          </a:prstGeom>
          <a:ln w="0">
            <a:noFill/>
          </a:ln>
        </p:spPr>
      </p:pic>
      <p:pic>
        <p:nvPicPr>
          <p:cNvPr id="121" name="URL" descr=""/>
          <p:cNvPicPr/>
          <p:nvPr/>
        </p:nvPicPr>
        <p:blipFill>
          <a:blip r:embed="rId8"/>
          <a:stretch/>
        </p:blipFill>
        <p:spPr>
          <a:xfrm>
            <a:off x="0" y="7877520"/>
            <a:ext cx="2531160" cy="693000"/>
          </a:xfrm>
          <a:prstGeom prst="rect">
            <a:avLst/>
          </a:prstGeom>
          <a:ln w="0">
            <a:noFill/>
          </a:ln>
        </p:spPr>
      </p:pic>
      <p:pic>
        <p:nvPicPr>
          <p:cNvPr id="122" name="Slogan" descr=""/>
          <p:cNvPicPr/>
          <p:nvPr/>
        </p:nvPicPr>
        <p:blipFill>
          <a:blip r:embed="rId9"/>
          <a:stretch/>
        </p:blipFill>
        <p:spPr>
          <a:xfrm>
            <a:off x="14616720" y="0"/>
            <a:ext cx="621360" cy="857052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10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Logo" descr=""/>
          <p:cNvPicPr/>
          <p:nvPr/>
        </p:nvPicPr>
        <p:blipFill>
          <a:blip r:embed="rId2"/>
          <a:stretch/>
        </p:blipFill>
        <p:spPr>
          <a:xfrm>
            <a:off x="0" y="0"/>
            <a:ext cx="1503720" cy="882000"/>
          </a:xfrm>
          <a:prstGeom prst="rect">
            <a:avLst/>
          </a:prstGeom>
          <a:ln w="0">
            <a:noFill/>
          </a:ln>
        </p:spPr>
      </p:pic>
      <p:pic>
        <p:nvPicPr>
          <p:cNvPr id="124" name="Slogan" descr=""/>
          <p:cNvPicPr/>
          <p:nvPr/>
        </p:nvPicPr>
        <p:blipFill>
          <a:blip r:embed="rId3"/>
          <a:stretch/>
        </p:blipFill>
        <p:spPr>
          <a:xfrm>
            <a:off x="14616720" y="0"/>
            <a:ext cx="621360" cy="8570520"/>
          </a:xfrm>
          <a:prstGeom prst="rect">
            <a:avLst/>
          </a:prstGeom>
          <a:ln w="0">
            <a:noFill/>
          </a:ln>
        </p:spPr>
      </p:pic>
      <p:grpSp>
        <p:nvGrpSpPr>
          <p:cNvPr id="125" name="Groep 14"/>
          <p:cNvGrpSpPr/>
          <p:nvPr/>
        </p:nvGrpSpPr>
        <p:grpSpPr>
          <a:xfrm>
            <a:off x="-3004560" y="2371320"/>
            <a:ext cx="2846160" cy="3458880"/>
            <a:chOff x="-3004560" y="2371320"/>
            <a:chExt cx="2846160" cy="3458880"/>
          </a:xfrm>
        </p:grpSpPr>
        <p:sp>
          <p:nvSpPr>
            <p:cNvPr id="126" name="Toelichting 2"/>
            <p:cNvSpPr/>
            <p:nvPr/>
          </p:nvSpPr>
          <p:spPr>
            <a:xfrm>
              <a:off x="-3004560" y="2371320"/>
              <a:ext cx="2846160" cy="2989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defTabSz="664920">
                <a:lnSpc>
                  <a:spcPct val="100000"/>
                </a:lnSpc>
              </a:pPr>
              <a:r>
                <a:rPr b="1" lang="nl-NL" sz="1400" spc="-1" strike="noStrike">
                  <a:solidFill>
                    <a:schemeClr val="dk2"/>
                  </a:solidFill>
                  <a:latin typeface="Arial"/>
                  <a:ea typeface="Arial"/>
                </a:rPr>
                <a:t>Nieuwe dia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Klik op de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Start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-tab </a:t>
              </a:r>
              <a:r>
                <a:rPr b="0" lang="nl-NL" sz="1400" spc="-1" strike="noStrike" u="sng">
                  <a:solidFill>
                    <a:schemeClr val="dk1"/>
                  </a:solidFill>
                  <a:uFillTx/>
                  <a:latin typeface="Arial"/>
                  <a:ea typeface="Arial"/>
                </a:rPr>
                <a:t>op het tekstje onder 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het pictogram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Nieuwe dia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: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r>
                <a:rPr b="1" lang="nl-NL" sz="1400" spc="-1" strike="noStrike">
                  <a:solidFill>
                    <a:schemeClr val="dk2"/>
                  </a:solidFill>
                  <a:latin typeface="Arial"/>
                  <a:ea typeface="Arial"/>
                </a:rPr>
                <a:t>Andere indeling voor huidige dia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Klik op de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Start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-tab op Indeling: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127" name="Afbeelding 16" descr=""/>
            <p:cNvPicPr/>
            <p:nvPr/>
          </p:nvPicPr>
          <p:blipFill>
            <a:blip r:embed="rId4"/>
            <a:stretch/>
          </p:blipFill>
          <p:spPr>
            <a:xfrm>
              <a:off x="-2186280" y="3141720"/>
              <a:ext cx="771120" cy="1142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28" name="Pijl: links 17"/>
            <p:cNvSpPr/>
            <p:nvPr/>
          </p:nvSpPr>
          <p:spPr>
            <a:xfrm>
              <a:off x="-1481760" y="3950280"/>
              <a:ext cx="642600" cy="22608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664920">
                <a:lnSpc>
                  <a:spcPct val="100000"/>
                </a:lnSpc>
              </a:pPr>
              <a:endParaRPr b="0" lang="nl-NL" sz="1400" spc="-1" strike="noStrike">
                <a:solidFill>
                  <a:schemeClr val="dk1"/>
                </a:solidFill>
                <a:latin typeface="Arial"/>
                <a:ea typeface="Arial"/>
              </a:endParaRPr>
            </a:p>
          </p:txBody>
        </p:sp>
        <p:pic>
          <p:nvPicPr>
            <p:cNvPr id="129" name="Afbeelding 18" descr=""/>
            <p:cNvPicPr/>
            <p:nvPr/>
          </p:nvPicPr>
          <p:blipFill>
            <a:blip r:embed="rId5"/>
            <a:stretch/>
          </p:blipFill>
          <p:spPr>
            <a:xfrm>
              <a:off x="-2561040" y="5459040"/>
              <a:ext cx="1442520" cy="3711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2224080" y="1402560"/>
            <a:ext cx="10079640" cy="57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defTabSz="1177200">
              <a:lnSpc>
                <a:spcPct val="87000"/>
              </a:lnSpc>
              <a:buNone/>
            </a:pPr>
            <a:r>
              <a:rPr b="0" lang="nl-NL" sz="10200" spc="-1" strike="noStrike" u="sng">
                <a:solidFill>
                  <a:schemeClr val="dk1"/>
                </a:solidFill>
                <a:uFillTx/>
                <a:latin typeface="Arial"/>
                <a:ea typeface="Arial"/>
              </a:rPr>
              <a:t>Klik om stijl te bewerken</a:t>
            </a:r>
            <a:endParaRPr b="0" lang="nl-NL" sz="10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sldNum" idx="6"/>
          </p:nvPr>
        </p:nvSpPr>
        <p:spPr>
          <a:xfrm>
            <a:off x="453960" y="7781400"/>
            <a:ext cx="729360" cy="45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defTabSz="664920">
              <a:lnSpc>
                <a:spcPct val="100000"/>
              </a:lnSpc>
              <a:buNone/>
              <a:defRPr b="0" lang="nl-NL" sz="2000" spc="-1" strike="noStrike">
                <a:solidFill>
                  <a:schemeClr val="dk1"/>
                </a:solidFill>
                <a:latin typeface="Arial"/>
                <a:ea typeface="Arial"/>
              </a:defRPr>
            </a:lvl1pPr>
          </a:lstStyle>
          <a:p>
            <a:pPr indent="0" defTabSz="664920">
              <a:lnSpc>
                <a:spcPct val="100000"/>
              </a:lnSpc>
              <a:buNone/>
            </a:pPr>
            <a:fld id="{D47031A9-97CA-40A9-A2F4-F1DD55B9DAC7}" type="slidenum">
              <a:rPr b="0" lang="nl-NL" sz="2000" spc="-1" strike="noStrike">
                <a:solidFill>
                  <a:schemeClr val="dk1"/>
                </a:solidFill>
                <a:latin typeface="Arial"/>
                <a:ea typeface="Arial"/>
              </a:rPr>
              <a:t>&lt;number&gt;</a:t>
            </a:fld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 rot="16200000">
            <a:off x="-2512080" y="4137480"/>
            <a:ext cx="6119640" cy="29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algn="ctr" defTabSz="1177200">
              <a:lnSpc>
                <a:spcPct val="103000"/>
              </a:lnSpc>
              <a:buNone/>
              <a:tabLst>
                <a:tab algn="l" pos="0"/>
              </a:tabLst>
            </a:pPr>
            <a:r>
              <a:rPr b="0" lang="nl-NL" sz="2000" spc="-1" strike="noStrike">
                <a:solidFill>
                  <a:schemeClr val="dk1"/>
                </a:solidFill>
                <a:latin typeface="Arial"/>
                <a:ea typeface="Arial"/>
              </a:rPr>
              <a:t>[naam campagne]</a:t>
            </a:r>
            <a:endParaRPr b="0" lang="nl-NL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6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Logo" descr=""/>
          <p:cNvPicPr/>
          <p:nvPr/>
        </p:nvPicPr>
        <p:blipFill>
          <a:blip r:embed="rId2"/>
          <a:stretch/>
        </p:blipFill>
        <p:spPr>
          <a:xfrm>
            <a:off x="0" y="0"/>
            <a:ext cx="1503720" cy="882000"/>
          </a:xfrm>
          <a:prstGeom prst="rect">
            <a:avLst/>
          </a:prstGeom>
          <a:ln w="0">
            <a:noFill/>
          </a:ln>
        </p:spPr>
      </p:pic>
      <p:pic>
        <p:nvPicPr>
          <p:cNvPr id="134" name="Slogan" descr=""/>
          <p:cNvPicPr/>
          <p:nvPr/>
        </p:nvPicPr>
        <p:blipFill>
          <a:blip r:embed="rId3"/>
          <a:stretch/>
        </p:blipFill>
        <p:spPr>
          <a:xfrm>
            <a:off x="14616720" y="0"/>
            <a:ext cx="621360" cy="8570520"/>
          </a:xfrm>
          <a:prstGeom prst="rect">
            <a:avLst/>
          </a:prstGeom>
          <a:ln w="0">
            <a:noFill/>
          </a:ln>
        </p:spPr>
      </p:pic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2274480" y="1096560"/>
            <a:ext cx="11159640" cy="154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1177200">
              <a:lnSpc>
                <a:spcPct val="100000"/>
              </a:lnSpc>
              <a:buNone/>
            </a:pPr>
            <a:r>
              <a:rPr b="0" lang="nl-NL" sz="4500" spc="-1" strike="noStrike" u="sng">
                <a:solidFill>
                  <a:schemeClr val="dk1"/>
                </a:solidFill>
                <a:uFillTx/>
                <a:latin typeface="Arial"/>
                <a:ea typeface="Arial"/>
              </a:rPr>
              <a:t>Klik om stijl te bewerken</a:t>
            </a:r>
            <a:endParaRPr b="0" lang="nl-NL" sz="45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136" name="Info"/>
          <p:cNvGrpSpPr/>
          <p:nvPr/>
        </p:nvGrpSpPr>
        <p:grpSpPr>
          <a:xfrm>
            <a:off x="-3323880" y="2361960"/>
            <a:ext cx="3069360" cy="6217200"/>
            <a:chOff x="-3323880" y="2361960"/>
            <a:chExt cx="3069360" cy="6217200"/>
          </a:xfrm>
        </p:grpSpPr>
        <p:sp>
          <p:nvSpPr>
            <p:cNvPr id="137" name="Tekst"/>
            <p:cNvSpPr/>
            <p:nvPr/>
          </p:nvSpPr>
          <p:spPr>
            <a:xfrm>
              <a:off x="-3323880" y="2361960"/>
              <a:ext cx="3069360" cy="5764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defTabSz="664920">
                <a:lnSpc>
                  <a:spcPct val="100000"/>
                </a:lnSpc>
              </a:pPr>
              <a:r>
                <a:rPr b="1" lang="nl-NL" sz="1400" spc="-1" strike="noStrike">
                  <a:solidFill>
                    <a:schemeClr val="dk2"/>
                  </a:solidFill>
                  <a:latin typeface="Arial"/>
                  <a:ea typeface="Arial"/>
                </a:rPr>
                <a:t>Tekst opmaken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In tekstkaders zijn vijf opmaakstijlen ingesteld: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marL="294480" indent="-294480" defTabSz="664920">
                <a:lnSpc>
                  <a:spcPct val="100000"/>
                </a:lnSpc>
                <a:buClr>
                  <a:srgbClr val="000000"/>
                </a:buClr>
                <a:buFont typeface="OpenSymbol"/>
                <a:buAutoNum type="arabicPeriod"/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Opsomming bullet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marL="294480" indent="-294480" defTabSz="664920">
                <a:lnSpc>
                  <a:spcPct val="100000"/>
                </a:lnSpc>
                <a:buClr>
                  <a:srgbClr val="000000"/>
                </a:buClr>
                <a:buFont typeface="OpenSymbol"/>
                <a:buAutoNum type="arabicPeriod"/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Opsomming streepje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marL="294480" indent="-294480" defTabSz="664920">
                <a:lnSpc>
                  <a:spcPct val="100000"/>
                </a:lnSpc>
                <a:buClr>
                  <a:srgbClr val="000000"/>
                </a:buClr>
                <a:buFont typeface="OpenSymbol"/>
                <a:buAutoNum type="arabicPeriod"/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Opsomming pijltje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marL="294480" indent="-294480" defTabSz="664920">
                <a:lnSpc>
                  <a:spcPct val="100000"/>
                </a:lnSpc>
                <a:buClr>
                  <a:srgbClr val="000000"/>
                </a:buClr>
                <a:buFont typeface="OpenSymbol"/>
                <a:buAutoNum type="arabicPeriod"/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Platte tekst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marL="294480" indent="-294480" defTabSz="664920">
                <a:lnSpc>
                  <a:spcPct val="100000"/>
                </a:lnSpc>
                <a:buClr>
                  <a:srgbClr val="000000"/>
                </a:buClr>
                <a:buFont typeface="OpenSymbol"/>
                <a:buAutoNum type="arabicPeriod"/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Tussenkopje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Je kiest een stijl door </a:t>
              </a:r>
              <a:r>
                <a:rPr b="0" i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aan het begin van een alinea 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op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[Tab]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 of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[Shift]+[Tab]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 te drukken: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marL="226800" indent="-226800" defTabSz="664920">
                <a:lnSpc>
                  <a:spcPct val="100000"/>
                </a:lnSpc>
                <a:buClr>
                  <a:srgbClr val="000000"/>
                </a:buClr>
                <a:buFont typeface="Arial"/>
                <a:buChar char="•"/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Met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[Tab]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 kies je de </a:t>
              </a:r>
              <a:r>
                <a:rPr b="0" lang="nl-NL" sz="1400" spc="-1" strike="noStrike" u="sng">
                  <a:solidFill>
                    <a:schemeClr val="dk1"/>
                  </a:solidFill>
                  <a:uFillTx/>
                  <a:latin typeface="Arial"/>
                  <a:ea typeface="Arial"/>
                </a:rPr>
                <a:t>volgende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 tekststijl.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marL="226800" indent="-226800" defTabSz="664920">
                <a:lnSpc>
                  <a:spcPct val="100000"/>
                </a:lnSpc>
                <a:buClr>
                  <a:srgbClr val="000000"/>
                </a:buClr>
                <a:buFont typeface="Arial"/>
                <a:buChar char="•"/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Met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[Shift]+[Tab]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 kies je de </a:t>
              </a:r>
              <a:r>
                <a:rPr b="0" lang="nl-NL" sz="1400" spc="-1" strike="noStrike" u="sng">
                  <a:solidFill>
                    <a:schemeClr val="dk1"/>
                  </a:solidFill>
                  <a:uFillTx/>
                  <a:latin typeface="Arial"/>
                  <a:ea typeface="Arial"/>
                </a:rPr>
                <a:t>vorige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 tekststijl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tabLst>
                  <a:tab algn="l" pos="0"/>
                </a:tabLst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tabLst>
                  <a:tab algn="l" pos="0"/>
                </a:tabLst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Je kunt meerdere ‘sprongen’ tegelijk voor- of achteruit maken als je b.v. van niveau 1 naar niveau 4 wilt gaan. Je drukt dan aan het begin van een alinea meerdere keren op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[Tab]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 of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[Shift]+[Tab].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tabLst>
                  <a:tab algn="l" pos="0"/>
                </a:tabLst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829440">
                <a:lnSpc>
                  <a:spcPct val="100000"/>
                </a:lnSpc>
                <a:tabLst>
                  <a:tab algn="l" pos="0"/>
                </a:tabLst>
              </a:pPr>
              <a:r>
                <a:rPr b="1" i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Tip: </a:t>
              </a:r>
              <a:r>
                <a:rPr b="0" i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in plaats van de Tab-toets kun je ook deze knoppen gebruiken (op de Start-tab):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138" name="Inspringen" descr=""/>
            <p:cNvPicPr/>
            <p:nvPr/>
          </p:nvPicPr>
          <p:blipFill>
            <a:blip r:embed="rId4"/>
            <a:stretch/>
          </p:blipFill>
          <p:spPr>
            <a:xfrm>
              <a:off x="-2306880" y="8004600"/>
              <a:ext cx="1036080" cy="5745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 rot="16200000">
            <a:off x="-2512080" y="4137480"/>
            <a:ext cx="6119640" cy="29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algn="ctr" defTabSz="1177200">
              <a:lnSpc>
                <a:spcPct val="103000"/>
              </a:lnSpc>
              <a:buNone/>
              <a:tabLst>
                <a:tab algn="l" pos="0"/>
              </a:tabLst>
            </a:pPr>
            <a:r>
              <a:rPr b="0" lang="nl-NL" sz="2000" spc="-1" strike="noStrike">
                <a:solidFill>
                  <a:schemeClr val="dk1"/>
                </a:solidFill>
                <a:latin typeface="Arial"/>
                <a:ea typeface="Arial"/>
              </a:rPr>
              <a:t>[naam campagne]</a:t>
            </a:r>
            <a:endParaRPr b="0" lang="nl-NL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sldNum" idx="7"/>
          </p:nvPr>
        </p:nvSpPr>
        <p:spPr>
          <a:xfrm>
            <a:off x="453960" y="7781400"/>
            <a:ext cx="729360" cy="45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defTabSz="664920">
              <a:lnSpc>
                <a:spcPct val="100000"/>
              </a:lnSpc>
              <a:buNone/>
              <a:defRPr b="0" lang="nl-NL" sz="2000" spc="-1" strike="noStrike">
                <a:solidFill>
                  <a:schemeClr val="dk1"/>
                </a:solidFill>
                <a:latin typeface="Arial"/>
                <a:ea typeface="Arial"/>
              </a:defRPr>
            </a:lvl1pPr>
          </a:lstStyle>
          <a:p>
            <a:pPr indent="0" defTabSz="664920">
              <a:lnSpc>
                <a:spcPct val="100000"/>
              </a:lnSpc>
              <a:buNone/>
            </a:pPr>
            <a:fld id="{EC219A16-8FEA-4975-B52E-7AB897B29EFF}" type="slidenum">
              <a:rPr b="0" lang="nl-NL" sz="2000" spc="-1" strike="noStrike">
                <a:solidFill>
                  <a:schemeClr val="dk1"/>
                </a:solidFill>
                <a:latin typeface="Arial"/>
                <a:ea typeface="Arial"/>
              </a:rPr>
              <a:t>&lt;number&gt;</a:t>
            </a:fld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2274840" y="3315600"/>
            <a:ext cx="11159640" cy="430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628560" indent="-628560" defTabSz="1177200">
              <a:lnSpc>
                <a:spcPct val="103000"/>
              </a:lnSpc>
              <a:buClr>
                <a:srgbClr val="000000"/>
              </a:buClr>
              <a:buFont typeface="Arial"/>
              <a:buChar char="•"/>
            </a:pPr>
            <a:r>
              <a:rPr b="0" lang="nl-NL" sz="2500" spc="-1" strike="noStrike">
                <a:solidFill>
                  <a:schemeClr val="dk1"/>
                </a:solidFill>
                <a:latin typeface="Arial"/>
                <a:ea typeface="Arial"/>
              </a:rPr>
              <a:t>Klikken om de tekststijl van het model te bewerken</a:t>
            </a:r>
            <a:endParaRPr b="0" lang="nl-NL" sz="2500" spc="-1" strike="noStrike">
              <a:solidFill>
                <a:schemeClr val="dk1"/>
              </a:solidFill>
              <a:latin typeface="Arial"/>
            </a:endParaRPr>
          </a:p>
          <a:p>
            <a:pPr lvl="1" marL="900000" indent="-270000" defTabSz="1177200">
              <a:lnSpc>
                <a:spcPct val="103000"/>
              </a:lnSpc>
              <a:buClr>
                <a:srgbClr val="000000"/>
              </a:buClr>
              <a:buFont typeface="Arial"/>
              <a:buChar char="–"/>
            </a:pPr>
            <a:r>
              <a:rPr b="0" lang="nl-NL" sz="2500" spc="-1" strike="noStrike">
                <a:solidFill>
                  <a:schemeClr val="dk1"/>
                </a:solidFill>
                <a:latin typeface="Arial"/>
                <a:ea typeface="Arial"/>
              </a:rPr>
              <a:t>Tweede niveau</a:t>
            </a:r>
            <a:endParaRPr b="0" lang="nl-NL" sz="2500" spc="-1" strike="noStrike">
              <a:solidFill>
                <a:schemeClr val="dk1"/>
              </a:solidFill>
              <a:latin typeface="Arial"/>
            </a:endParaRPr>
          </a:p>
          <a:p>
            <a:pPr lvl="2" marL="1170000" indent="-270000" defTabSz="1177200">
              <a:lnSpc>
                <a:spcPct val="103000"/>
              </a:lnSpc>
              <a:buClr>
                <a:srgbClr val="000000"/>
              </a:buClr>
              <a:buFont typeface="Arial"/>
              <a:buChar char="›"/>
            </a:pPr>
            <a:r>
              <a:rPr b="0" lang="nl-NL" sz="2500" spc="-1" strike="noStrike">
                <a:solidFill>
                  <a:schemeClr val="dk1"/>
                </a:solidFill>
                <a:latin typeface="Arial"/>
                <a:ea typeface="Arial"/>
              </a:rPr>
              <a:t>Derde niveau</a:t>
            </a:r>
            <a:endParaRPr b="0" lang="nl-NL" sz="2500" spc="-1" strike="noStrike">
              <a:solidFill>
                <a:schemeClr val="dk1"/>
              </a:solidFill>
              <a:latin typeface="Arial"/>
            </a:endParaRPr>
          </a:p>
          <a:p>
            <a:pPr lvl="3" defTabSz="1177200">
              <a:lnSpc>
                <a:spcPct val="103000"/>
              </a:lnSpc>
              <a:buClr>
                <a:srgbClr val="000000"/>
              </a:buClr>
              <a:buSzPct val="25000"/>
              <a:buFont typeface="Verdana"/>
              <a:buChar char="'"/>
            </a:pPr>
            <a:r>
              <a:rPr b="0" lang="nl-NL" sz="2500" spc="-1" strike="noStrike">
                <a:solidFill>
                  <a:schemeClr val="dk1"/>
                </a:solidFill>
                <a:latin typeface="Arial"/>
                <a:ea typeface="Arial"/>
              </a:rPr>
              <a:t>Vierde niveau</a:t>
            </a:r>
            <a:endParaRPr b="1" lang="nl-NL" sz="2500" spc="-1" strike="noStrike" u="sng">
              <a:solidFill>
                <a:schemeClr val="dk1"/>
              </a:solidFill>
              <a:uFillTx/>
              <a:latin typeface="Arial"/>
            </a:endParaRPr>
          </a:p>
          <a:p>
            <a:pPr lvl="4" defTabSz="1177200">
              <a:lnSpc>
                <a:spcPct val="103000"/>
              </a:lnSpc>
              <a:buClr>
                <a:srgbClr val="000000"/>
              </a:buClr>
              <a:buSzPct val="25000"/>
              <a:buFont typeface="Verdana"/>
              <a:buChar char="'"/>
            </a:pPr>
            <a:r>
              <a:rPr b="1" lang="nl-NL" sz="2500" spc="-1" strike="noStrike" u="sng">
                <a:solidFill>
                  <a:schemeClr val="dk1"/>
                </a:solidFill>
                <a:uFillTx/>
                <a:latin typeface="Arial"/>
                <a:ea typeface="Arial"/>
              </a:rPr>
              <a:t>Vijfde niveau</a:t>
            </a:r>
            <a:endParaRPr b="1" lang="nl-NL" sz="2500" spc="-1" strike="noStrike" u="sng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Logo" descr=""/>
          <p:cNvPicPr/>
          <p:nvPr/>
        </p:nvPicPr>
        <p:blipFill>
          <a:blip r:embed="rId2"/>
          <a:stretch/>
        </p:blipFill>
        <p:spPr>
          <a:xfrm>
            <a:off x="0" y="0"/>
            <a:ext cx="1503720" cy="882000"/>
          </a:xfrm>
          <a:prstGeom prst="rect">
            <a:avLst/>
          </a:prstGeom>
          <a:ln w="0">
            <a:noFill/>
          </a:ln>
        </p:spPr>
      </p:pic>
      <p:pic>
        <p:nvPicPr>
          <p:cNvPr id="13" name="Slogan" descr=""/>
          <p:cNvPicPr/>
          <p:nvPr/>
        </p:nvPicPr>
        <p:blipFill>
          <a:blip r:embed="rId3"/>
          <a:stretch/>
        </p:blipFill>
        <p:spPr>
          <a:xfrm>
            <a:off x="14616720" y="0"/>
            <a:ext cx="621360" cy="8570520"/>
          </a:xfrm>
          <a:prstGeom prst="rect">
            <a:avLst/>
          </a:prstGeom>
          <a:ln w="0">
            <a:noFill/>
          </a:ln>
        </p:spPr>
      </p:pic>
      <p:pic>
        <p:nvPicPr>
          <p:cNvPr id="14" name="Afbeelding 7" descr="Afbeelding met schermafbeelding, tekst&#10;&#10;Automatisch gegenereerde beschrijving"/>
          <p:cNvPicPr/>
          <p:nvPr/>
        </p:nvPicPr>
        <p:blipFill>
          <a:blip r:embed="rId4"/>
          <a:stretch/>
        </p:blipFill>
        <p:spPr>
          <a:xfrm>
            <a:off x="0" y="0"/>
            <a:ext cx="15236640" cy="8570520"/>
          </a:xfrm>
          <a:prstGeom prst="rect">
            <a:avLst/>
          </a:prstGeom>
          <a:ln w="0">
            <a:noFill/>
          </a:ln>
        </p:spPr>
      </p:pic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2274480" y="1096560"/>
            <a:ext cx="11159640" cy="154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1177200">
              <a:lnSpc>
                <a:spcPct val="100000"/>
              </a:lnSpc>
              <a:buNone/>
            </a:pPr>
            <a:r>
              <a:rPr b="0" lang="nl-NL" sz="4500" spc="-1" strike="noStrike" u="sng">
                <a:solidFill>
                  <a:schemeClr val="dk1"/>
                </a:solidFill>
                <a:uFillTx/>
                <a:latin typeface="Arial"/>
                <a:ea typeface="Arial"/>
              </a:rPr>
              <a:t>Klik om stijl te bewerken</a:t>
            </a:r>
            <a:endParaRPr b="0" lang="nl-NL" sz="45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16" name="Info"/>
          <p:cNvGrpSpPr/>
          <p:nvPr/>
        </p:nvGrpSpPr>
        <p:grpSpPr>
          <a:xfrm>
            <a:off x="-3323880" y="2361960"/>
            <a:ext cx="3069360" cy="6217200"/>
            <a:chOff x="-3323880" y="2361960"/>
            <a:chExt cx="3069360" cy="6217200"/>
          </a:xfrm>
        </p:grpSpPr>
        <p:sp>
          <p:nvSpPr>
            <p:cNvPr id="17" name="Tekst"/>
            <p:cNvSpPr/>
            <p:nvPr/>
          </p:nvSpPr>
          <p:spPr>
            <a:xfrm>
              <a:off x="-3323880" y="2361960"/>
              <a:ext cx="3069360" cy="5764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defTabSz="664920">
                <a:lnSpc>
                  <a:spcPct val="100000"/>
                </a:lnSpc>
              </a:pPr>
              <a:r>
                <a:rPr b="1" lang="nl-NL" sz="1400" spc="-1" strike="noStrike">
                  <a:solidFill>
                    <a:schemeClr val="dk2"/>
                  </a:solidFill>
                  <a:latin typeface="Arial"/>
                  <a:ea typeface="Arial"/>
                </a:rPr>
                <a:t>Tekst opmaken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In tekstkaders zijn vijf opmaakstijlen ingesteld: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marL="294480" indent="-294480" defTabSz="664920">
                <a:lnSpc>
                  <a:spcPct val="100000"/>
                </a:lnSpc>
                <a:buClr>
                  <a:srgbClr val="000000"/>
                </a:buClr>
                <a:buFont typeface="OpenSymbol"/>
                <a:buAutoNum type="arabicPeriod"/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Opsomming bullet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marL="294480" indent="-294480" defTabSz="664920">
                <a:lnSpc>
                  <a:spcPct val="100000"/>
                </a:lnSpc>
                <a:buClr>
                  <a:srgbClr val="000000"/>
                </a:buClr>
                <a:buFont typeface="OpenSymbol"/>
                <a:buAutoNum type="arabicPeriod"/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Opsomming streepje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marL="294480" indent="-294480" defTabSz="664920">
                <a:lnSpc>
                  <a:spcPct val="100000"/>
                </a:lnSpc>
                <a:buClr>
                  <a:srgbClr val="000000"/>
                </a:buClr>
                <a:buFont typeface="OpenSymbol"/>
                <a:buAutoNum type="arabicPeriod"/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Opsomming pijltje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marL="294480" indent="-294480" defTabSz="664920">
                <a:lnSpc>
                  <a:spcPct val="100000"/>
                </a:lnSpc>
                <a:buClr>
                  <a:srgbClr val="000000"/>
                </a:buClr>
                <a:buFont typeface="OpenSymbol"/>
                <a:buAutoNum type="arabicPeriod"/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Platte tekst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marL="294480" indent="-294480" defTabSz="664920">
                <a:lnSpc>
                  <a:spcPct val="100000"/>
                </a:lnSpc>
                <a:buClr>
                  <a:srgbClr val="000000"/>
                </a:buClr>
                <a:buFont typeface="OpenSymbol"/>
                <a:buAutoNum type="arabicPeriod"/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Tussenkopje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Je kiest een stijl door </a:t>
              </a:r>
              <a:r>
                <a:rPr b="0" i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aan het begin van een alinea 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op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[Tab]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 of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[Shift]+[Tab]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 te drukken: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marL="226800" indent="-226800" defTabSz="664920">
                <a:lnSpc>
                  <a:spcPct val="100000"/>
                </a:lnSpc>
                <a:buClr>
                  <a:srgbClr val="000000"/>
                </a:buClr>
                <a:buFont typeface="Arial"/>
                <a:buChar char="•"/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Met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[Tab]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 kies je de </a:t>
              </a:r>
              <a:r>
                <a:rPr b="0" lang="nl-NL" sz="1400" spc="-1" strike="noStrike" u="sng">
                  <a:solidFill>
                    <a:schemeClr val="dk1"/>
                  </a:solidFill>
                  <a:uFillTx/>
                  <a:latin typeface="Arial"/>
                  <a:ea typeface="Arial"/>
                </a:rPr>
                <a:t>volgende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 tekststijl.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marL="226800" indent="-226800" defTabSz="664920">
                <a:lnSpc>
                  <a:spcPct val="100000"/>
                </a:lnSpc>
                <a:buClr>
                  <a:srgbClr val="000000"/>
                </a:buClr>
                <a:buFont typeface="Arial"/>
                <a:buChar char="•"/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Met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[Shift]+[Tab]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 kies je de </a:t>
              </a:r>
              <a:r>
                <a:rPr b="0" lang="nl-NL" sz="1400" spc="-1" strike="noStrike" u="sng">
                  <a:solidFill>
                    <a:schemeClr val="dk1"/>
                  </a:solidFill>
                  <a:uFillTx/>
                  <a:latin typeface="Arial"/>
                  <a:ea typeface="Arial"/>
                </a:rPr>
                <a:t>vorige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 tekststijl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tabLst>
                  <a:tab algn="l" pos="0"/>
                </a:tabLst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tabLst>
                  <a:tab algn="l" pos="0"/>
                </a:tabLst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Je kunt meerdere ‘sprongen’ tegelijk voor- of achteruit maken als je b.v. van niveau 1 naar niveau 4 wilt gaan. Je drukt dan aan het begin van een alinea meerdere keren op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[Tab]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 of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[Shift]+[Tab].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tabLst>
                  <a:tab algn="l" pos="0"/>
                </a:tabLst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829440">
                <a:lnSpc>
                  <a:spcPct val="100000"/>
                </a:lnSpc>
                <a:tabLst>
                  <a:tab algn="l" pos="0"/>
                </a:tabLst>
              </a:pPr>
              <a:r>
                <a:rPr b="1" i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Tip: </a:t>
              </a:r>
              <a:r>
                <a:rPr b="0" i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in plaats van de Tab-toets kun je ook deze knoppen gebruiken (op de Start-tab):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18" name="Inspringen" descr=""/>
            <p:cNvPicPr/>
            <p:nvPr/>
          </p:nvPicPr>
          <p:blipFill>
            <a:blip r:embed="rId5"/>
            <a:stretch/>
          </p:blipFill>
          <p:spPr>
            <a:xfrm>
              <a:off x="-2306880" y="8004600"/>
              <a:ext cx="1036080" cy="5745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 rot="16200000">
            <a:off x="-2512080" y="4137480"/>
            <a:ext cx="6119640" cy="29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algn="ctr" defTabSz="1177200">
              <a:lnSpc>
                <a:spcPct val="103000"/>
              </a:lnSpc>
              <a:buNone/>
              <a:tabLst>
                <a:tab algn="l" pos="0"/>
              </a:tabLst>
            </a:pPr>
            <a:r>
              <a:rPr b="0" lang="nl-NL" sz="2000" spc="-1" strike="noStrike">
                <a:solidFill>
                  <a:schemeClr val="dk1"/>
                </a:solidFill>
                <a:latin typeface="Arial"/>
                <a:ea typeface="Arial"/>
              </a:rPr>
              <a:t>[naam campagne]</a:t>
            </a:r>
            <a:endParaRPr b="0" lang="nl-NL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sldNum" idx="1"/>
          </p:nvPr>
        </p:nvSpPr>
        <p:spPr>
          <a:xfrm>
            <a:off x="453960" y="7781400"/>
            <a:ext cx="729360" cy="45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defTabSz="664920">
              <a:lnSpc>
                <a:spcPct val="100000"/>
              </a:lnSpc>
              <a:buNone/>
              <a:defRPr b="0" lang="nl-NL" sz="2000" spc="-1" strike="noStrike">
                <a:solidFill>
                  <a:schemeClr val="dk1"/>
                </a:solidFill>
                <a:latin typeface="Arial"/>
                <a:ea typeface="Arial"/>
              </a:defRPr>
            </a:lvl1pPr>
          </a:lstStyle>
          <a:p>
            <a:pPr indent="0" defTabSz="664920">
              <a:lnSpc>
                <a:spcPct val="100000"/>
              </a:lnSpc>
              <a:buNone/>
            </a:pPr>
            <a:fld id="{E66A2B59-FC67-4EAD-B8CF-2FA772A8CF4D}" type="slidenum">
              <a:rPr b="0" lang="nl-NL" sz="2000" spc="-1" strike="noStrike">
                <a:solidFill>
                  <a:schemeClr val="dk1"/>
                </a:solidFill>
                <a:latin typeface="Arial"/>
                <a:ea typeface="Arial"/>
              </a:rPr>
              <a:t>&lt;number&gt;</a:t>
            </a:fld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2274840" y="3315600"/>
            <a:ext cx="11159640" cy="4308840"/>
          </a:xfrm>
          <a:prstGeom prst="rect">
            <a:avLst/>
          </a:prstGeom>
          <a:noFill/>
          <a:ln w="0">
            <a:noFill/>
          </a:ln>
        </p:spPr>
        <p:txBody>
          <a:bodyPr numCol="2" spcCol="540000" lIns="0" rIns="0" tIns="0" bIns="0" anchor="t">
            <a:noAutofit/>
          </a:bodyPr>
          <a:p>
            <a:pPr marL="628560" indent="-628560" defTabSz="1177200">
              <a:lnSpc>
                <a:spcPct val="103000"/>
              </a:lnSpc>
              <a:buClr>
                <a:srgbClr val="000000"/>
              </a:buClr>
              <a:buFont typeface="Arial"/>
              <a:buChar char="•"/>
            </a:pPr>
            <a:r>
              <a:rPr b="0" lang="nl-NL" sz="2500" spc="-1" strike="noStrike">
                <a:solidFill>
                  <a:schemeClr val="dk1"/>
                </a:solidFill>
                <a:latin typeface="Arial"/>
                <a:ea typeface="Arial"/>
              </a:rPr>
              <a:t>Tekstvak met twee kolommen</a:t>
            </a:r>
            <a:endParaRPr b="0" lang="nl-NL" sz="25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6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Logo" descr=""/>
          <p:cNvPicPr/>
          <p:nvPr/>
        </p:nvPicPr>
        <p:blipFill>
          <a:blip r:embed="rId2"/>
          <a:stretch/>
        </p:blipFill>
        <p:spPr>
          <a:xfrm>
            <a:off x="0" y="0"/>
            <a:ext cx="1503720" cy="882000"/>
          </a:xfrm>
          <a:prstGeom prst="rect">
            <a:avLst/>
          </a:prstGeom>
          <a:ln w="0">
            <a:noFill/>
          </a:ln>
        </p:spPr>
      </p:pic>
      <p:pic>
        <p:nvPicPr>
          <p:cNvPr id="23" name="Slogan" descr=""/>
          <p:cNvPicPr/>
          <p:nvPr/>
        </p:nvPicPr>
        <p:blipFill>
          <a:blip r:embed="rId3"/>
          <a:stretch/>
        </p:blipFill>
        <p:spPr>
          <a:xfrm>
            <a:off x="14616720" y="0"/>
            <a:ext cx="621360" cy="8570520"/>
          </a:xfrm>
          <a:prstGeom prst="rect">
            <a:avLst/>
          </a:prstGeom>
          <a:ln w="0">
            <a:noFill/>
          </a:ln>
        </p:spPr>
      </p:pic>
      <p:pic>
        <p:nvPicPr>
          <p:cNvPr id="24" name="Afbeelding 7" descr="Afbeelding met schermafbeelding, tekst&#10;&#10;Automatisch gegenereerde beschrijving"/>
          <p:cNvPicPr/>
          <p:nvPr/>
        </p:nvPicPr>
        <p:blipFill>
          <a:blip r:embed="rId4"/>
          <a:stretch/>
        </p:blipFill>
        <p:spPr>
          <a:xfrm>
            <a:off x="0" y="0"/>
            <a:ext cx="15236640" cy="8570520"/>
          </a:xfrm>
          <a:prstGeom prst="rect">
            <a:avLst/>
          </a:prstGeom>
          <a:ln w="0">
            <a:noFill/>
          </a:ln>
        </p:spPr>
      </p:pic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-253800" y="0"/>
            <a:ext cx="179640" cy="17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1177200">
              <a:lnSpc>
                <a:spcPct val="100000"/>
              </a:lnSpc>
              <a:buNone/>
            </a:pPr>
            <a:r>
              <a:rPr b="0" lang="nl-NL" sz="100" spc="-1" strike="noStrike">
                <a:solidFill>
                  <a:schemeClr val="lt1"/>
                </a:solidFill>
                <a:latin typeface="Arial"/>
                <a:ea typeface="Arial"/>
              </a:rPr>
              <a:t>Klik om stijl te bewerken</a:t>
            </a:r>
            <a:endParaRPr b="0" lang="nl-NL" sz="1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26" name="Info"/>
          <p:cNvGrpSpPr/>
          <p:nvPr/>
        </p:nvGrpSpPr>
        <p:grpSpPr>
          <a:xfrm>
            <a:off x="-3323880" y="2361960"/>
            <a:ext cx="3069360" cy="6217200"/>
            <a:chOff x="-3323880" y="2361960"/>
            <a:chExt cx="3069360" cy="6217200"/>
          </a:xfrm>
        </p:grpSpPr>
        <p:sp>
          <p:nvSpPr>
            <p:cNvPr id="27" name="Tekst"/>
            <p:cNvSpPr/>
            <p:nvPr/>
          </p:nvSpPr>
          <p:spPr>
            <a:xfrm>
              <a:off x="-3323880" y="2361960"/>
              <a:ext cx="3069360" cy="5764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defTabSz="664920">
                <a:lnSpc>
                  <a:spcPct val="100000"/>
                </a:lnSpc>
              </a:pPr>
              <a:r>
                <a:rPr b="1" lang="nl-NL" sz="1400" spc="-1" strike="noStrike">
                  <a:solidFill>
                    <a:schemeClr val="dk2"/>
                  </a:solidFill>
                  <a:latin typeface="Arial"/>
                  <a:ea typeface="Arial"/>
                </a:rPr>
                <a:t>Tekst opmaken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In tekstkaders zijn vijf opmaakstijlen ingesteld: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marL="294480" indent="-294480" defTabSz="664920">
                <a:lnSpc>
                  <a:spcPct val="100000"/>
                </a:lnSpc>
                <a:buClr>
                  <a:srgbClr val="000000"/>
                </a:buClr>
                <a:buFont typeface="OpenSymbol"/>
                <a:buAutoNum type="arabicPeriod"/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Opsomming bullet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marL="294480" indent="-294480" defTabSz="664920">
                <a:lnSpc>
                  <a:spcPct val="100000"/>
                </a:lnSpc>
                <a:buClr>
                  <a:srgbClr val="000000"/>
                </a:buClr>
                <a:buFont typeface="OpenSymbol"/>
                <a:buAutoNum type="arabicPeriod"/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Opsomming streepje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marL="294480" indent="-294480" defTabSz="664920">
                <a:lnSpc>
                  <a:spcPct val="100000"/>
                </a:lnSpc>
                <a:buClr>
                  <a:srgbClr val="000000"/>
                </a:buClr>
                <a:buFont typeface="OpenSymbol"/>
                <a:buAutoNum type="arabicPeriod"/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Opsomming pijltje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marL="294480" indent="-294480" defTabSz="664920">
                <a:lnSpc>
                  <a:spcPct val="100000"/>
                </a:lnSpc>
                <a:buClr>
                  <a:srgbClr val="000000"/>
                </a:buClr>
                <a:buFont typeface="OpenSymbol"/>
                <a:buAutoNum type="arabicPeriod"/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Platte tekst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marL="294480" indent="-294480" defTabSz="664920">
                <a:lnSpc>
                  <a:spcPct val="100000"/>
                </a:lnSpc>
                <a:buClr>
                  <a:srgbClr val="000000"/>
                </a:buClr>
                <a:buFont typeface="OpenSymbol"/>
                <a:buAutoNum type="arabicPeriod"/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Tussenkopje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Je kiest een stijl door </a:t>
              </a:r>
              <a:r>
                <a:rPr b="0" i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aan het begin van een alinea 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op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[Tab]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 of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[Shift]+[Tab]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 te drukken: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marL="226800" indent="-226800" defTabSz="664920">
                <a:lnSpc>
                  <a:spcPct val="100000"/>
                </a:lnSpc>
                <a:buClr>
                  <a:srgbClr val="000000"/>
                </a:buClr>
                <a:buFont typeface="Arial"/>
                <a:buChar char="•"/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Met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[Tab]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 kies je de </a:t>
              </a:r>
              <a:r>
                <a:rPr b="0" lang="nl-NL" sz="1400" spc="-1" strike="noStrike" u="sng">
                  <a:solidFill>
                    <a:schemeClr val="dk1"/>
                  </a:solidFill>
                  <a:uFillTx/>
                  <a:latin typeface="Arial"/>
                  <a:ea typeface="Arial"/>
                </a:rPr>
                <a:t>volgende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 tekststijl.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marL="226800" indent="-226800" defTabSz="664920">
                <a:lnSpc>
                  <a:spcPct val="100000"/>
                </a:lnSpc>
                <a:buClr>
                  <a:srgbClr val="000000"/>
                </a:buClr>
                <a:buFont typeface="Arial"/>
                <a:buChar char="•"/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Met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[Shift]+[Tab]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 kies je de </a:t>
              </a:r>
              <a:r>
                <a:rPr b="0" lang="nl-NL" sz="1400" spc="-1" strike="noStrike" u="sng">
                  <a:solidFill>
                    <a:schemeClr val="dk1"/>
                  </a:solidFill>
                  <a:uFillTx/>
                  <a:latin typeface="Arial"/>
                  <a:ea typeface="Arial"/>
                </a:rPr>
                <a:t>vorige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 tekststijl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tabLst>
                  <a:tab algn="l" pos="0"/>
                </a:tabLst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tabLst>
                  <a:tab algn="l" pos="0"/>
                </a:tabLst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Je kunt meerdere ‘sprongen’ tegelijk voor- of achteruit maken als je b.v. van niveau 1 naar niveau 4 wilt gaan. Je drukt dan aan het begin van een alinea meerdere keren op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[Tab]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 of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[Shift]+[Tab].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tabLst>
                  <a:tab algn="l" pos="0"/>
                </a:tabLst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829440">
                <a:lnSpc>
                  <a:spcPct val="100000"/>
                </a:lnSpc>
                <a:tabLst>
                  <a:tab algn="l" pos="0"/>
                </a:tabLst>
              </a:pPr>
              <a:r>
                <a:rPr b="1" i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Tip: </a:t>
              </a:r>
              <a:r>
                <a:rPr b="0" i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in plaats van de Tab-toets kun je ook deze knoppen gebruiken (op de Start-tab):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28" name="Inspringen" descr=""/>
            <p:cNvPicPr/>
            <p:nvPr/>
          </p:nvPicPr>
          <p:blipFill>
            <a:blip r:embed="rId5"/>
            <a:stretch/>
          </p:blipFill>
          <p:spPr>
            <a:xfrm>
              <a:off x="-2306880" y="8004600"/>
              <a:ext cx="1036080" cy="5745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 rot="16200000">
            <a:off x="-2512080" y="4137480"/>
            <a:ext cx="6119640" cy="29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algn="ctr" defTabSz="1177200">
              <a:lnSpc>
                <a:spcPct val="103000"/>
              </a:lnSpc>
              <a:buNone/>
              <a:tabLst>
                <a:tab algn="l" pos="0"/>
              </a:tabLst>
            </a:pPr>
            <a:r>
              <a:rPr b="0" lang="nl-NL" sz="2000" spc="-1" strike="noStrike">
                <a:solidFill>
                  <a:schemeClr val="dk1"/>
                </a:solidFill>
                <a:latin typeface="Arial"/>
                <a:ea typeface="Arial"/>
              </a:rPr>
              <a:t>[naam campagne]</a:t>
            </a:r>
            <a:endParaRPr b="0" lang="nl-NL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sldNum" idx="2"/>
          </p:nvPr>
        </p:nvSpPr>
        <p:spPr>
          <a:xfrm>
            <a:off x="453960" y="7781400"/>
            <a:ext cx="729360" cy="45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defTabSz="664920">
              <a:lnSpc>
                <a:spcPct val="100000"/>
              </a:lnSpc>
              <a:buNone/>
              <a:defRPr b="0" lang="nl-NL" sz="2000" spc="-1" strike="noStrike">
                <a:solidFill>
                  <a:schemeClr val="dk1"/>
                </a:solidFill>
                <a:latin typeface="Arial"/>
                <a:ea typeface="Arial"/>
              </a:defRPr>
            </a:lvl1pPr>
          </a:lstStyle>
          <a:p>
            <a:pPr indent="0" defTabSz="664920">
              <a:lnSpc>
                <a:spcPct val="100000"/>
              </a:lnSpc>
              <a:buNone/>
            </a:pPr>
            <a:fld id="{9D823E3F-D3E8-4FFC-BC98-9853D227A2A6}" type="slidenum">
              <a:rPr b="0" lang="nl-NL" sz="2000" spc="-1" strike="noStrike">
                <a:solidFill>
                  <a:schemeClr val="dk1"/>
                </a:solidFill>
                <a:latin typeface="Arial"/>
                <a:ea typeface="Arial"/>
              </a:rPr>
              <a:t>&lt;number&gt;</a:t>
            </a:fld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2274840" y="1390680"/>
            <a:ext cx="11159640" cy="6233760"/>
          </a:xfrm>
          <a:prstGeom prst="rect">
            <a:avLst/>
          </a:prstGeom>
          <a:noFill/>
          <a:ln w="0">
            <a:noFill/>
          </a:ln>
        </p:spPr>
        <p:txBody>
          <a:bodyPr numCol="2" spcCol="540000" lIns="0" rIns="0" tIns="0" bIns="0" anchor="t">
            <a:noAutofit/>
          </a:bodyPr>
          <a:p>
            <a:pPr marL="628560" indent="-628560" defTabSz="1177200">
              <a:lnSpc>
                <a:spcPct val="103000"/>
              </a:lnSpc>
              <a:buClr>
                <a:srgbClr val="000000"/>
              </a:buClr>
              <a:buFont typeface="Arial"/>
              <a:buChar char="•"/>
            </a:pPr>
            <a:r>
              <a:rPr b="0" lang="nl-NL" sz="2500" spc="-1" strike="noStrike">
                <a:solidFill>
                  <a:schemeClr val="dk1"/>
                </a:solidFill>
                <a:latin typeface="Arial"/>
                <a:ea typeface="Arial"/>
              </a:rPr>
              <a:t>Tekstvak met twee kolommen</a:t>
            </a:r>
            <a:endParaRPr b="0" lang="nl-NL" sz="25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6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Logo" descr=""/>
          <p:cNvPicPr/>
          <p:nvPr/>
        </p:nvPicPr>
        <p:blipFill>
          <a:blip r:embed="rId2"/>
          <a:stretch/>
        </p:blipFill>
        <p:spPr>
          <a:xfrm>
            <a:off x="0" y="0"/>
            <a:ext cx="1503720" cy="882000"/>
          </a:xfrm>
          <a:prstGeom prst="rect">
            <a:avLst/>
          </a:prstGeom>
          <a:ln w="0">
            <a:noFill/>
          </a:ln>
        </p:spPr>
      </p:pic>
      <p:pic>
        <p:nvPicPr>
          <p:cNvPr id="33" name="Slogan" descr=""/>
          <p:cNvPicPr/>
          <p:nvPr/>
        </p:nvPicPr>
        <p:blipFill>
          <a:blip r:embed="rId3"/>
          <a:stretch/>
        </p:blipFill>
        <p:spPr>
          <a:xfrm>
            <a:off x="14616720" y="0"/>
            <a:ext cx="621360" cy="8570520"/>
          </a:xfrm>
          <a:prstGeom prst="rect">
            <a:avLst/>
          </a:prstGeom>
          <a:ln w="0">
            <a:noFill/>
          </a:ln>
        </p:spPr>
      </p:pic>
      <p:pic>
        <p:nvPicPr>
          <p:cNvPr id="34" name="Afbeelding 7" descr="Afbeelding met schermafbeelding, tekst&#10;&#10;Automatisch gegenereerde beschrijving"/>
          <p:cNvPicPr/>
          <p:nvPr/>
        </p:nvPicPr>
        <p:blipFill>
          <a:blip r:embed="rId4"/>
          <a:stretch/>
        </p:blipFill>
        <p:spPr>
          <a:xfrm>
            <a:off x="0" y="0"/>
            <a:ext cx="15236640" cy="8570520"/>
          </a:xfrm>
          <a:prstGeom prst="rect">
            <a:avLst/>
          </a:prstGeom>
          <a:ln w="0">
            <a:noFill/>
          </a:ln>
        </p:spPr>
      </p:pic>
      <p:sp>
        <p:nvSpPr>
          <p:cNvPr id="35" name="PlaceHolder 1"/>
          <p:cNvSpPr>
            <a:spLocks noGrp="1"/>
          </p:cNvSpPr>
          <p:nvPr>
            <p:ph type="body"/>
          </p:nvPr>
        </p:nvSpPr>
        <p:spPr>
          <a:xfrm rot="16200000">
            <a:off x="-2512080" y="4137480"/>
            <a:ext cx="6119640" cy="29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algn="ctr" defTabSz="1177200">
              <a:lnSpc>
                <a:spcPct val="103000"/>
              </a:lnSpc>
              <a:buNone/>
              <a:tabLst>
                <a:tab algn="l" pos="0"/>
              </a:tabLst>
            </a:pPr>
            <a:r>
              <a:rPr b="0" lang="nl-NL" sz="2000" spc="-1" strike="noStrike">
                <a:solidFill>
                  <a:schemeClr val="dk1"/>
                </a:solidFill>
                <a:latin typeface="Arial"/>
                <a:ea typeface="Arial"/>
              </a:rPr>
              <a:t>[naam campagne]</a:t>
            </a:r>
            <a:endParaRPr b="0" lang="nl-NL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5238080" cy="8570520"/>
          </a:xfrm>
          <a:prstGeom prst="rect">
            <a:avLst/>
          </a:prstGeom>
          <a:solidFill>
            <a:schemeClr val="accent3"/>
          </a:solidFill>
          <a:ln w="0">
            <a:noFill/>
          </a:ln>
        </p:spPr>
        <p:txBody>
          <a:bodyPr lIns="90000" rIns="90000" tIns="2952000" bIns="45000" anchor="t">
            <a:noAutofit/>
          </a:bodyPr>
          <a:p>
            <a:pPr indent="0" algn="ctr" defTabSz="66492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1300" spc="-1" strike="noStrike">
                <a:solidFill>
                  <a:schemeClr val="lt1"/>
                </a:solidFill>
                <a:latin typeface="Arial"/>
                <a:ea typeface="Arial"/>
              </a:rPr>
              <a:t>Klik op het pictogram als u een afbeelding wilt toevoegen</a:t>
            </a:r>
            <a:endParaRPr b="0" lang="nl-NL" sz="13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sldNum" idx="3"/>
          </p:nvPr>
        </p:nvSpPr>
        <p:spPr>
          <a:xfrm>
            <a:off x="453960" y="7781400"/>
            <a:ext cx="729360" cy="45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defTabSz="664920">
              <a:lnSpc>
                <a:spcPct val="100000"/>
              </a:lnSpc>
              <a:buNone/>
              <a:defRPr b="0" lang="nl-NL" sz="2000" spc="-1" strike="noStrike">
                <a:solidFill>
                  <a:schemeClr val="lt1"/>
                </a:solidFill>
                <a:latin typeface="Arial"/>
                <a:ea typeface="Arial"/>
              </a:defRPr>
            </a:lvl1pPr>
          </a:lstStyle>
          <a:p>
            <a:pPr indent="0" defTabSz="664920">
              <a:lnSpc>
                <a:spcPct val="100000"/>
              </a:lnSpc>
              <a:buNone/>
            </a:pPr>
            <a:fld id="{34BA8C81-7531-447C-BE2E-FDA9CCBE716A}" type="slidenum">
              <a:rPr b="0" lang="nl-NL" sz="2000" spc="-1" strike="noStrike">
                <a:solidFill>
                  <a:schemeClr val="lt1"/>
                </a:solidFill>
                <a:latin typeface="Arial"/>
                <a:ea typeface="Arial"/>
              </a:rPr>
              <a:t>&lt;number&gt;</a:t>
            </a:fld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0" y="0"/>
            <a:ext cx="1504440" cy="881640"/>
          </a:xfrm>
          <a:prstGeom prst="rect">
            <a:avLst/>
          </a:prstGeom>
          <a:blipFill rotWithShape="0">
            <a:blip r:embed="rId5"/>
            <a:stretch/>
          </a:blipFill>
          <a:ln w="0">
            <a:noFill/>
          </a:ln>
        </p:spPr>
        <p:txBody>
          <a:bodyPr lIns="0" rIns="0" tIns="0" bIns="0" anchor="t">
            <a:normAutofit fontScale="40317"/>
          </a:bodyPr>
          <a:p>
            <a:pPr indent="0" defTabSz="1177200">
              <a:lnSpc>
                <a:spcPct val="103000"/>
              </a:lnSpc>
              <a:buNone/>
              <a:tabLst>
                <a:tab algn="l" pos="0"/>
              </a:tabLst>
            </a:pPr>
            <a:r>
              <a:rPr b="0" lang="nl-NL" sz="100" spc="-1" strike="noStrike">
                <a:solidFill>
                  <a:schemeClr val="dk1"/>
                </a:solidFill>
                <a:latin typeface="Arial"/>
                <a:ea typeface="Arial"/>
              </a:rPr>
              <a:t> </a:t>
            </a:r>
            <a:endParaRPr b="0" lang="nl-NL" sz="1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14616000" y="0"/>
            <a:ext cx="622440" cy="8571240"/>
          </a:xfrm>
          <a:prstGeom prst="rect">
            <a:avLst/>
          </a:prstGeom>
          <a:blipFill rotWithShape="0">
            <a:blip r:embed="rId6"/>
            <a:stretch/>
          </a:blipFill>
          <a:ln w="0">
            <a:noFill/>
          </a:ln>
        </p:spPr>
        <p:txBody>
          <a:bodyPr lIns="0" rIns="0" tIns="0" bIns="0" anchor="t">
            <a:normAutofit fontScale="40317"/>
          </a:bodyPr>
          <a:p>
            <a:pPr indent="0" defTabSz="1177200">
              <a:lnSpc>
                <a:spcPct val="103000"/>
              </a:lnSpc>
              <a:buNone/>
              <a:tabLst>
                <a:tab algn="l" pos="0"/>
              </a:tabLst>
            </a:pPr>
            <a:r>
              <a:rPr b="0" lang="nl-NL" sz="100" spc="-1" strike="noStrike">
                <a:solidFill>
                  <a:schemeClr val="dk1"/>
                </a:solidFill>
                <a:latin typeface="Arial"/>
                <a:ea typeface="Arial"/>
              </a:rPr>
              <a:t> </a:t>
            </a:r>
            <a:endParaRPr b="0" lang="nl-NL" sz="1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" name="Toelichting afbeeldingen"/>
          <p:cNvSpPr/>
          <p:nvPr/>
        </p:nvSpPr>
        <p:spPr>
          <a:xfrm>
            <a:off x="15798600" y="0"/>
            <a:ext cx="3365280" cy="85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664920">
              <a:lnSpc>
                <a:spcPct val="100000"/>
              </a:lnSpc>
            </a:pPr>
            <a:r>
              <a:rPr b="1" lang="nl-NL" sz="1400" spc="-1" strike="noStrike">
                <a:solidFill>
                  <a:schemeClr val="dk2"/>
                </a:solidFill>
                <a:latin typeface="Arial"/>
                <a:ea typeface="Arial"/>
              </a:rPr>
              <a:t>Dia herstellen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defTabSz="664920">
              <a:lnSpc>
                <a:spcPct val="100000"/>
              </a:lnSpc>
              <a:tabLst>
                <a:tab algn="l" pos="0"/>
              </a:tabLst>
            </a:pPr>
            <a:r>
              <a:rPr b="0" lang="nl-NL" sz="1400" spc="-1" strike="noStrike">
                <a:solidFill>
                  <a:schemeClr val="dk1"/>
                </a:solidFill>
                <a:latin typeface="Arial"/>
                <a:ea typeface="Arial"/>
              </a:rPr>
              <a:t>Als de elementen niet (meer) op de juiste manier (over elkaar) liggen kun je de dia-indeling herstellen: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144000" indent="-144000" defTabSz="6649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nl-NL" sz="1400" spc="-1" strike="noStrike">
                <a:solidFill>
                  <a:schemeClr val="dk1"/>
                </a:solidFill>
                <a:latin typeface="Arial"/>
                <a:ea typeface="Arial"/>
              </a:rPr>
              <a:t>Op tab </a:t>
            </a:r>
            <a:r>
              <a:rPr b="1" lang="nl-NL" sz="1400" spc="-1" strike="noStrike">
                <a:solidFill>
                  <a:schemeClr val="dk1"/>
                </a:solidFill>
                <a:latin typeface="Arial"/>
                <a:ea typeface="Arial"/>
              </a:rPr>
              <a:t>Start</a:t>
            </a:r>
            <a:r>
              <a:rPr b="0" lang="nl-NL" sz="1400" spc="-1" strike="noStrike">
                <a:solidFill>
                  <a:schemeClr val="dk1"/>
                </a:solidFill>
                <a:latin typeface="Arial"/>
                <a:ea typeface="Arial"/>
              </a:rPr>
              <a:t>:</a:t>
            </a:r>
            <a:r>
              <a:rPr b="1" lang="nl-NL" sz="1400" spc="-1" strike="noStrike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b="0" lang="nl-NL" sz="1400" spc="-1" strike="noStrike">
                <a:solidFill>
                  <a:schemeClr val="dk1"/>
                </a:solidFill>
                <a:latin typeface="Arial"/>
                <a:ea typeface="Arial"/>
              </a:rPr>
              <a:t>klik op </a:t>
            </a:r>
            <a:r>
              <a:rPr b="1" lang="nl-NL" sz="1400" spc="-1" strike="noStrike">
                <a:solidFill>
                  <a:schemeClr val="dk1"/>
                </a:solidFill>
                <a:latin typeface="Arial"/>
                <a:ea typeface="Arial"/>
              </a:rPr>
              <a:t>Opnieuw instellen</a:t>
            </a:r>
            <a:r>
              <a:rPr b="0" lang="nl-NL" sz="1400" spc="-1" strike="noStrike">
                <a:solidFill>
                  <a:schemeClr val="dk1"/>
                </a:solidFill>
                <a:latin typeface="Arial"/>
                <a:ea typeface="Arial"/>
              </a:rPr>
              <a:t>.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defTabSz="664920"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defTabSz="664920">
              <a:lnSpc>
                <a:spcPct val="100000"/>
              </a:lnSpc>
              <a:tabLst>
                <a:tab algn="l" pos="0"/>
              </a:tabLst>
            </a:pPr>
            <a:r>
              <a:rPr b="0" lang="nl-NL" sz="1400" spc="-1" strike="noStrike">
                <a:solidFill>
                  <a:schemeClr val="dk1"/>
                </a:solidFill>
                <a:latin typeface="Arial"/>
                <a:ea typeface="Arial"/>
              </a:rPr>
              <a:t>Helaas moet je hierna eventuele ‘bijsnijdingen’ opnieuw instellen.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defTabSz="1378080">
              <a:lnSpc>
                <a:spcPct val="100000"/>
              </a:lnSpc>
              <a:tabLst>
                <a:tab algn="l" pos="0"/>
              </a:tabLst>
            </a:pPr>
            <a:r>
              <a:rPr b="0" lang="nl-NL" sz="1400" spc="-1" strike="noStrike">
                <a:solidFill>
                  <a:schemeClr val="dk1"/>
                </a:solidFill>
                <a:latin typeface="Arial"/>
                <a:ea typeface="Arial"/>
              </a:rPr>
              <a:t>Je kunt dit voorkomen door de bijsnijdingen eerst te verwijderen: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144000" indent="-144000" defTabSz="13780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nl-NL" sz="1400" spc="-1" strike="noStrike">
                <a:solidFill>
                  <a:schemeClr val="dk1"/>
                </a:solidFill>
                <a:latin typeface="Arial"/>
                <a:ea typeface="Arial"/>
              </a:rPr>
              <a:t>Selecteer de foto.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144000" indent="-144000" defTabSz="13780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nl-NL" sz="1400" spc="-1" strike="noStrike">
                <a:solidFill>
                  <a:schemeClr val="dk1"/>
                </a:solidFill>
                <a:latin typeface="Arial"/>
                <a:ea typeface="Arial"/>
              </a:rPr>
              <a:t>Op tab </a:t>
            </a:r>
            <a:r>
              <a:rPr b="1" lang="nl-NL" sz="1400" spc="-1" strike="noStrike">
                <a:solidFill>
                  <a:schemeClr val="dk1"/>
                </a:solidFill>
                <a:latin typeface="Arial"/>
                <a:ea typeface="Arial"/>
              </a:rPr>
              <a:t>Hulpmiddelen voor tekenen / Opmaak</a:t>
            </a:r>
            <a:r>
              <a:rPr b="0" lang="nl-NL" sz="1400" spc="-1" strike="noStrike">
                <a:solidFill>
                  <a:schemeClr val="dk1"/>
                </a:solidFill>
                <a:latin typeface="Arial"/>
                <a:ea typeface="Arial"/>
              </a:rPr>
              <a:t>: klik op </a:t>
            </a:r>
            <a:r>
              <a:rPr b="1" lang="nl-NL" sz="1400" spc="-1" strike="noStrike">
                <a:solidFill>
                  <a:schemeClr val="dk1"/>
                </a:solidFill>
                <a:latin typeface="Arial"/>
                <a:ea typeface="Arial"/>
              </a:rPr>
              <a:t>Afbeeldingen comprimeren</a:t>
            </a:r>
            <a:r>
              <a:rPr b="0" lang="nl-NL" sz="1400" spc="-1" strike="noStrike">
                <a:solidFill>
                  <a:schemeClr val="dk1"/>
                </a:solidFill>
                <a:latin typeface="Arial"/>
                <a:ea typeface="Arial"/>
              </a:rPr>
              <a:t> en selecteer </a:t>
            </a:r>
            <a:r>
              <a:rPr b="1" lang="nl-NL" sz="1400" spc="-1" strike="noStrike">
                <a:solidFill>
                  <a:schemeClr val="dk1"/>
                </a:solidFill>
                <a:latin typeface="Arial"/>
                <a:ea typeface="Arial"/>
              </a:rPr>
              <a:t>Bijgesneden gebieden van afbeeldingen verwijderen</a:t>
            </a:r>
            <a:r>
              <a:rPr b="0" lang="nl-NL" sz="1400" spc="-1" strike="noStrike">
                <a:solidFill>
                  <a:schemeClr val="dk1"/>
                </a:solidFill>
                <a:latin typeface="Arial"/>
                <a:ea typeface="Arial"/>
              </a:rPr>
              <a:t>.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defTabSz="1378080"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defTabSz="664920">
              <a:lnSpc>
                <a:spcPct val="100000"/>
              </a:lnSpc>
              <a:tabLst>
                <a:tab algn="l" pos="0"/>
              </a:tabLst>
            </a:pPr>
            <a:r>
              <a:rPr b="1" lang="nl-NL" sz="1400" spc="-1" strike="noStrike">
                <a:solidFill>
                  <a:schemeClr val="dk2"/>
                </a:solidFill>
                <a:latin typeface="Arial"/>
                <a:ea typeface="Arial"/>
              </a:rPr>
              <a:t>Foto instellen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defTabSz="664920">
              <a:lnSpc>
                <a:spcPct val="100000"/>
              </a:lnSpc>
              <a:tabLst>
                <a:tab algn="l" pos="0"/>
              </a:tabLst>
            </a:pPr>
            <a:r>
              <a:rPr b="0" lang="nl-NL" sz="1400" spc="-1" strike="noStrike">
                <a:solidFill>
                  <a:schemeClr val="dk1"/>
                </a:solidFill>
                <a:latin typeface="Arial"/>
                <a:ea typeface="Arial"/>
              </a:rPr>
              <a:t>Het fotokader wordt altijd vanuit het midden van de gekozen foto gevuld.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defTabSz="664920"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defTabSz="664920">
              <a:lnSpc>
                <a:spcPct val="100000"/>
              </a:lnSpc>
              <a:tabLst>
                <a:tab algn="l" pos="0"/>
              </a:tabLst>
            </a:pPr>
            <a:r>
              <a:rPr b="0" lang="nl-NL" sz="1400" spc="-1" strike="noStrike">
                <a:solidFill>
                  <a:schemeClr val="dk1"/>
                </a:solidFill>
                <a:latin typeface="Arial"/>
                <a:ea typeface="Arial"/>
              </a:rPr>
              <a:t>Als je een ander gedeelte van de foto wilt zien, gebruik je de functie ‘bijsnijden’: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144000" indent="-144000" defTabSz="6649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nl-NL" sz="1400" spc="-1" strike="noStrike">
                <a:solidFill>
                  <a:schemeClr val="dk1"/>
                </a:solidFill>
                <a:latin typeface="Arial"/>
                <a:ea typeface="Arial"/>
              </a:rPr>
              <a:t>Selecteer de foto.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144000" indent="-144000" defTabSz="6649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nl-NL" sz="1400" spc="-1" strike="noStrike">
                <a:solidFill>
                  <a:schemeClr val="dk1"/>
                </a:solidFill>
                <a:latin typeface="Arial"/>
                <a:ea typeface="Arial"/>
              </a:rPr>
              <a:t>Op tab </a:t>
            </a:r>
            <a:r>
              <a:rPr b="1" lang="nl-NL" sz="1400" spc="-1" strike="noStrike">
                <a:solidFill>
                  <a:schemeClr val="dk1"/>
                </a:solidFill>
                <a:latin typeface="Arial"/>
                <a:ea typeface="Arial"/>
              </a:rPr>
              <a:t>Hulpmiddelen voor tekenen / Opmaak</a:t>
            </a:r>
            <a:r>
              <a:rPr b="0" lang="nl-NL" sz="1400" spc="-1" strike="noStrike">
                <a:solidFill>
                  <a:schemeClr val="dk1"/>
                </a:solidFill>
                <a:latin typeface="Arial"/>
                <a:ea typeface="Arial"/>
              </a:rPr>
              <a:t>: klik op </a:t>
            </a:r>
            <a:r>
              <a:rPr b="1" lang="nl-NL" sz="1400" spc="-1" strike="noStrike">
                <a:solidFill>
                  <a:schemeClr val="dk1"/>
                </a:solidFill>
                <a:latin typeface="Arial"/>
                <a:ea typeface="Arial"/>
              </a:rPr>
              <a:t>Bijsnijden</a:t>
            </a:r>
            <a:r>
              <a:rPr b="0" lang="nl-NL" sz="1400" spc="-1" strike="noStrike">
                <a:solidFill>
                  <a:schemeClr val="dk1"/>
                </a:solidFill>
                <a:latin typeface="Arial"/>
                <a:ea typeface="Arial"/>
              </a:rPr>
              <a:t>.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144000" indent="-144000" defTabSz="6649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nl-NL" sz="1400" spc="-1" strike="noStrike">
                <a:solidFill>
                  <a:schemeClr val="dk1"/>
                </a:solidFill>
                <a:latin typeface="Arial"/>
                <a:ea typeface="Arial"/>
              </a:rPr>
              <a:t>Nu kun je de foto bewegen en daarmee het gewenste deel in beeld schuiven. Ook kun je de foto vergroten/verkleinen door met de greepjes in de hoeken te slepen.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144000" indent="-144000" defTabSz="6649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nl-NL" sz="1400" spc="-1" strike="noStrike">
                <a:solidFill>
                  <a:schemeClr val="dk1"/>
                </a:solidFill>
                <a:latin typeface="Arial"/>
                <a:ea typeface="Arial"/>
              </a:rPr>
              <a:t>Klik naast het kader om de bijsnijden-functie te verlaten.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defTabSz="664920"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defTabSz="664920">
              <a:lnSpc>
                <a:spcPct val="100000"/>
              </a:lnSpc>
              <a:tabLst>
                <a:tab algn="l" pos="0"/>
              </a:tabLst>
            </a:pPr>
            <a:r>
              <a:rPr b="1" lang="nl-NL" sz="1400" spc="-1" strike="noStrike">
                <a:solidFill>
                  <a:schemeClr val="dk2"/>
                </a:solidFill>
                <a:latin typeface="Arial"/>
                <a:ea typeface="Arial"/>
              </a:rPr>
              <a:t>Andere foto kiezen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144000" indent="-144000" defTabSz="6649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nl-NL" sz="1400" spc="-1" strike="noStrike">
                <a:solidFill>
                  <a:schemeClr val="dk1"/>
                </a:solidFill>
                <a:latin typeface="Arial"/>
                <a:ea typeface="Arial"/>
              </a:rPr>
              <a:t>Selecteer de foto.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144000" indent="-144000" defTabSz="6649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nl-NL" sz="1400" spc="-1" strike="noStrike">
                <a:solidFill>
                  <a:schemeClr val="dk1"/>
                </a:solidFill>
                <a:latin typeface="Arial"/>
                <a:ea typeface="Arial"/>
              </a:rPr>
              <a:t>Druk op </a:t>
            </a:r>
            <a:r>
              <a:rPr b="1" lang="nl-NL" sz="1400" spc="-1" strike="noStrike">
                <a:solidFill>
                  <a:schemeClr val="dk1"/>
                </a:solidFill>
                <a:latin typeface="Arial"/>
                <a:ea typeface="Arial"/>
              </a:rPr>
              <a:t>[Delete]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144000" indent="-144000" defTabSz="8294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nl-NL" sz="1400" spc="-1" strike="noStrike">
                <a:solidFill>
                  <a:schemeClr val="dk1"/>
                </a:solidFill>
                <a:latin typeface="Arial"/>
                <a:ea typeface="Arial"/>
              </a:rPr>
              <a:t>Op tab </a:t>
            </a:r>
            <a:r>
              <a:rPr b="1" lang="nl-NL" sz="1400" spc="-1" strike="noStrike">
                <a:solidFill>
                  <a:schemeClr val="dk1"/>
                </a:solidFill>
                <a:latin typeface="Arial"/>
                <a:ea typeface="Arial"/>
              </a:rPr>
              <a:t>Start</a:t>
            </a:r>
            <a:r>
              <a:rPr b="0" lang="nl-NL" sz="1400" spc="-1" strike="noStrike">
                <a:solidFill>
                  <a:schemeClr val="dk1"/>
                </a:solidFill>
                <a:latin typeface="Arial"/>
                <a:ea typeface="Arial"/>
              </a:rPr>
              <a:t>:</a:t>
            </a:r>
            <a:r>
              <a:rPr b="1" lang="nl-NL" sz="1400" spc="-1" strike="noStrike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b="0" lang="nl-NL" sz="1400" spc="-1" strike="noStrike">
                <a:solidFill>
                  <a:schemeClr val="dk1"/>
                </a:solidFill>
                <a:latin typeface="Arial"/>
                <a:ea typeface="Arial"/>
              </a:rPr>
              <a:t>klik op </a:t>
            </a:r>
            <a:r>
              <a:rPr b="1" lang="nl-NL" sz="1400" spc="-1" strike="noStrike">
                <a:solidFill>
                  <a:schemeClr val="dk1"/>
                </a:solidFill>
                <a:latin typeface="Arial"/>
                <a:ea typeface="Arial"/>
              </a:rPr>
              <a:t>Opnieuw instellen</a:t>
            </a:r>
            <a:r>
              <a:rPr b="0" lang="nl-NL" sz="1400" spc="-1" strike="noStrike">
                <a:solidFill>
                  <a:schemeClr val="dk1"/>
                </a:solidFill>
                <a:latin typeface="Arial"/>
                <a:ea typeface="Arial"/>
              </a:rPr>
              <a:t>.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144000" indent="-144000" defTabSz="6649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nl-NL" sz="1400" spc="-1" strike="noStrike">
                <a:solidFill>
                  <a:schemeClr val="dk1"/>
                </a:solidFill>
                <a:latin typeface="Arial"/>
                <a:ea typeface="Arial"/>
              </a:rPr>
              <a:t>Kies een nieuwe foto volgens de aanwijzingen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7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Logo" descr=""/>
          <p:cNvPicPr/>
          <p:nvPr/>
        </p:nvPicPr>
        <p:blipFill>
          <a:blip r:embed="rId2"/>
          <a:stretch/>
        </p:blipFill>
        <p:spPr>
          <a:xfrm>
            <a:off x="0" y="0"/>
            <a:ext cx="1503720" cy="882000"/>
          </a:xfrm>
          <a:prstGeom prst="rect">
            <a:avLst/>
          </a:prstGeom>
          <a:ln w="0">
            <a:noFill/>
          </a:ln>
        </p:spPr>
      </p:pic>
      <p:pic>
        <p:nvPicPr>
          <p:cNvPr id="42" name="Slogan" descr=""/>
          <p:cNvPicPr/>
          <p:nvPr/>
        </p:nvPicPr>
        <p:blipFill>
          <a:blip r:embed="rId3"/>
          <a:stretch/>
        </p:blipFill>
        <p:spPr>
          <a:xfrm>
            <a:off x="14616720" y="0"/>
            <a:ext cx="621360" cy="8570520"/>
          </a:xfrm>
          <a:prstGeom prst="rect">
            <a:avLst/>
          </a:prstGeom>
          <a:ln w="0"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2274480" y="1096560"/>
            <a:ext cx="11159640" cy="154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1177200">
              <a:lnSpc>
                <a:spcPct val="100000"/>
              </a:lnSpc>
              <a:buNone/>
            </a:pPr>
            <a:r>
              <a:rPr b="0" lang="nl-NL" sz="4500" spc="-1" strike="noStrike" u="sng">
                <a:solidFill>
                  <a:schemeClr val="dk1"/>
                </a:solidFill>
                <a:uFillTx/>
                <a:latin typeface="Arial"/>
                <a:ea typeface="Arial"/>
              </a:rPr>
              <a:t>Klik om stijl te bewerken</a:t>
            </a:r>
            <a:endParaRPr b="0" lang="nl-NL" sz="45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ldNum" idx="4"/>
          </p:nvPr>
        </p:nvSpPr>
        <p:spPr>
          <a:xfrm>
            <a:off x="453960" y="7781400"/>
            <a:ext cx="729360" cy="45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defTabSz="664920">
              <a:lnSpc>
                <a:spcPct val="100000"/>
              </a:lnSpc>
              <a:buNone/>
              <a:defRPr b="0" lang="nl-NL" sz="2000" spc="-1" strike="noStrike">
                <a:solidFill>
                  <a:schemeClr val="dk1"/>
                </a:solidFill>
                <a:latin typeface="Arial"/>
                <a:ea typeface="Arial"/>
              </a:defRPr>
            </a:lvl1pPr>
          </a:lstStyle>
          <a:p>
            <a:pPr indent="0" defTabSz="664920">
              <a:lnSpc>
                <a:spcPct val="100000"/>
              </a:lnSpc>
              <a:buNone/>
            </a:pPr>
            <a:fld id="{BAF73D4E-8793-4203-9CAB-81285EBF70AD}" type="slidenum">
              <a:rPr b="0" lang="nl-NL" sz="2000" spc="-1" strike="noStrike">
                <a:solidFill>
                  <a:schemeClr val="dk1"/>
                </a:solidFill>
                <a:latin typeface="Arial"/>
                <a:ea typeface="Arial"/>
              </a:rPr>
              <a:t>&lt;number&gt;</a:t>
            </a:fld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Logo" descr=""/>
          <p:cNvPicPr/>
          <p:nvPr/>
        </p:nvPicPr>
        <p:blipFill>
          <a:blip r:embed="rId2"/>
          <a:stretch/>
        </p:blipFill>
        <p:spPr>
          <a:xfrm>
            <a:off x="0" y="0"/>
            <a:ext cx="1503720" cy="882000"/>
          </a:xfrm>
          <a:prstGeom prst="rect">
            <a:avLst/>
          </a:prstGeom>
          <a:ln w="0">
            <a:noFill/>
          </a:ln>
        </p:spPr>
      </p:pic>
      <p:pic>
        <p:nvPicPr>
          <p:cNvPr id="47" name="Slogan" descr=""/>
          <p:cNvPicPr/>
          <p:nvPr/>
        </p:nvPicPr>
        <p:blipFill>
          <a:blip r:embed="rId3"/>
          <a:stretch/>
        </p:blipFill>
        <p:spPr>
          <a:xfrm>
            <a:off x="14616720" y="0"/>
            <a:ext cx="621360" cy="8570520"/>
          </a:xfrm>
          <a:prstGeom prst="rect">
            <a:avLst/>
          </a:prstGeom>
          <a:ln w="0"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sldNum" idx="5"/>
          </p:nvPr>
        </p:nvSpPr>
        <p:spPr>
          <a:xfrm>
            <a:off x="453960" y="7781400"/>
            <a:ext cx="729360" cy="45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defTabSz="664920">
              <a:lnSpc>
                <a:spcPct val="100000"/>
              </a:lnSpc>
              <a:buNone/>
              <a:defRPr b="0" lang="nl-NL" sz="2000" spc="-1" strike="noStrike">
                <a:solidFill>
                  <a:schemeClr val="dk1"/>
                </a:solidFill>
                <a:latin typeface="Arial"/>
                <a:ea typeface="Arial"/>
              </a:defRPr>
            </a:lvl1pPr>
          </a:lstStyle>
          <a:p>
            <a:pPr indent="0" defTabSz="664920">
              <a:lnSpc>
                <a:spcPct val="100000"/>
              </a:lnSpc>
              <a:buNone/>
            </a:pPr>
            <a:fld id="{BEFD4C72-EC84-448F-97A3-1F37572D75E5}" type="slidenum">
              <a:rPr b="0" lang="nl-NL" sz="2000" spc="-1" strike="noStrike">
                <a:solidFill>
                  <a:schemeClr val="dk1"/>
                </a:solidFill>
                <a:latin typeface="Arial"/>
                <a:ea typeface="Arial"/>
              </a:rPr>
              <a:t>&lt;number&gt;</a:t>
            </a:fld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Logo" descr=""/>
          <p:cNvPicPr/>
          <p:nvPr/>
        </p:nvPicPr>
        <p:blipFill>
          <a:blip r:embed="rId2"/>
          <a:stretch/>
        </p:blipFill>
        <p:spPr>
          <a:xfrm>
            <a:off x="0" y="0"/>
            <a:ext cx="1503720" cy="882000"/>
          </a:xfrm>
          <a:prstGeom prst="rect">
            <a:avLst/>
          </a:prstGeom>
          <a:ln w="0">
            <a:noFill/>
          </a:ln>
        </p:spPr>
      </p:pic>
      <p:pic>
        <p:nvPicPr>
          <p:cNvPr id="50" name="Slogan" descr=""/>
          <p:cNvPicPr/>
          <p:nvPr/>
        </p:nvPicPr>
        <p:blipFill>
          <a:blip r:embed="rId3"/>
          <a:stretch/>
        </p:blipFill>
        <p:spPr>
          <a:xfrm>
            <a:off x="14616720" y="0"/>
            <a:ext cx="621360" cy="8570520"/>
          </a:xfrm>
          <a:prstGeom prst="rect">
            <a:avLst/>
          </a:prstGeom>
          <a:ln w="0">
            <a:noFill/>
          </a:ln>
        </p:spPr>
      </p:pic>
      <p:pic>
        <p:nvPicPr>
          <p:cNvPr id="51" name="Achtergrond" descr=""/>
          <p:cNvPicPr/>
          <p:nvPr/>
        </p:nvPicPr>
        <p:blipFill>
          <a:blip r:embed="rId4"/>
          <a:stretch/>
        </p:blipFill>
        <p:spPr>
          <a:xfrm>
            <a:off x="1800" y="0"/>
            <a:ext cx="15234120" cy="8570520"/>
          </a:xfrm>
          <a:prstGeom prst="rect">
            <a:avLst/>
          </a:prstGeom>
          <a:ln w="0">
            <a:noFill/>
          </a:ln>
        </p:spPr>
      </p:pic>
      <p:grpSp>
        <p:nvGrpSpPr>
          <p:cNvPr id="52" name="Groep 14"/>
          <p:cNvGrpSpPr/>
          <p:nvPr/>
        </p:nvGrpSpPr>
        <p:grpSpPr>
          <a:xfrm>
            <a:off x="-3004560" y="2371320"/>
            <a:ext cx="2846160" cy="3458880"/>
            <a:chOff x="-3004560" y="2371320"/>
            <a:chExt cx="2846160" cy="3458880"/>
          </a:xfrm>
        </p:grpSpPr>
        <p:sp>
          <p:nvSpPr>
            <p:cNvPr id="53" name="Toelichting 2"/>
            <p:cNvSpPr/>
            <p:nvPr/>
          </p:nvSpPr>
          <p:spPr>
            <a:xfrm>
              <a:off x="-3004560" y="2371320"/>
              <a:ext cx="2846160" cy="2989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defTabSz="664920">
                <a:lnSpc>
                  <a:spcPct val="100000"/>
                </a:lnSpc>
              </a:pPr>
              <a:r>
                <a:rPr b="1" lang="nl-NL" sz="1400" spc="-1" strike="noStrike">
                  <a:solidFill>
                    <a:schemeClr val="dk2"/>
                  </a:solidFill>
                  <a:latin typeface="Arial"/>
                  <a:ea typeface="Arial"/>
                </a:rPr>
                <a:t>Nieuwe dia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Klik op de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Start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-tab </a:t>
              </a:r>
              <a:r>
                <a:rPr b="0" lang="nl-NL" sz="1400" spc="-1" strike="noStrike" u="sng">
                  <a:solidFill>
                    <a:schemeClr val="dk1"/>
                  </a:solidFill>
                  <a:uFillTx/>
                  <a:latin typeface="Arial"/>
                  <a:ea typeface="Arial"/>
                </a:rPr>
                <a:t>op het tekstje onder 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het pictogram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Nieuwe dia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: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r>
                <a:rPr b="1" lang="nl-NL" sz="1400" spc="-1" strike="noStrike">
                  <a:solidFill>
                    <a:schemeClr val="dk2"/>
                  </a:solidFill>
                  <a:latin typeface="Arial"/>
                  <a:ea typeface="Arial"/>
                </a:rPr>
                <a:t>Andere indeling voor huidige dia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Klik op de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Start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-tab op Indeling: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54" name="Afbeelding 16" descr=""/>
            <p:cNvPicPr/>
            <p:nvPr/>
          </p:nvPicPr>
          <p:blipFill>
            <a:blip r:embed="rId5"/>
            <a:stretch/>
          </p:blipFill>
          <p:spPr>
            <a:xfrm>
              <a:off x="-2186280" y="3141720"/>
              <a:ext cx="771120" cy="1142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5" name="Pijl: links 17"/>
            <p:cNvSpPr/>
            <p:nvPr/>
          </p:nvSpPr>
          <p:spPr>
            <a:xfrm>
              <a:off x="-1481760" y="3950280"/>
              <a:ext cx="642600" cy="22608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664920">
                <a:lnSpc>
                  <a:spcPct val="100000"/>
                </a:lnSpc>
              </a:pPr>
              <a:endParaRPr b="0" lang="nl-NL" sz="1400" spc="-1" strike="noStrike">
                <a:solidFill>
                  <a:schemeClr val="dk1"/>
                </a:solidFill>
                <a:latin typeface="Arial"/>
                <a:ea typeface="Arial"/>
              </a:endParaRPr>
            </a:p>
          </p:txBody>
        </p:sp>
        <p:pic>
          <p:nvPicPr>
            <p:cNvPr id="56" name="Afbeelding 18" descr=""/>
            <p:cNvPicPr/>
            <p:nvPr/>
          </p:nvPicPr>
          <p:blipFill>
            <a:blip r:embed="rId6"/>
            <a:stretch/>
          </p:blipFill>
          <p:spPr>
            <a:xfrm>
              <a:off x="-2561040" y="5459040"/>
              <a:ext cx="1442520" cy="37116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57" name="URL" descr=""/>
          <p:cNvPicPr/>
          <p:nvPr/>
        </p:nvPicPr>
        <p:blipFill>
          <a:blip r:embed="rId7"/>
          <a:stretch/>
        </p:blipFill>
        <p:spPr>
          <a:xfrm>
            <a:off x="0" y="7877520"/>
            <a:ext cx="2531160" cy="693000"/>
          </a:xfrm>
          <a:prstGeom prst="rect">
            <a:avLst/>
          </a:prstGeom>
          <a:ln w="0">
            <a:noFill/>
          </a:ln>
        </p:spPr>
      </p:pic>
      <p:pic>
        <p:nvPicPr>
          <p:cNvPr id="58" name="Slogan" descr=""/>
          <p:cNvPicPr/>
          <p:nvPr/>
        </p:nvPicPr>
        <p:blipFill>
          <a:blip r:embed="rId8"/>
          <a:stretch/>
        </p:blipFill>
        <p:spPr>
          <a:xfrm>
            <a:off x="14616720" y="0"/>
            <a:ext cx="621360" cy="8570520"/>
          </a:xfrm>
          <a:prstGeom prst="rect">
            <a:avLst/>
          </a:prstGeom>
          <a:ln w="0">
            <a:noFill/>
          </a:ln>
        </p:spPr>
      </p:pic>
      <p:pic>
        <p:nvPicPr>
          <p:cNvPr id="59" name="Logo" descr=""/>
          <p:cNvPicPr/>
          <p:nvPr/>
        </p:nvPicPr>
        <p:blipFill>
          <a:blip r:embed="rId9"/>
          <a:stretch/>
        </p:blipFill>
        <p:spPr>
          <a:xfrm>
            <a:off x="0" y="0"/>
            <a:ext cx="1503720" cy="88200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10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Logo" descr=""/>
          <p:cNvPicPr/>
          <p:nvPr/>
        </p:nvPicPr>
        <p:blipFill>
          <a:blip r:embed="rId2"/>
          <a:stretch/>
        </p:blipFill>
        <p:spPr>
          <a:xfrm>
            <a:off x="0" y="0"/>
            <a:ext cx="1503720" cy="882000"/>
          </a:xfrm>
          <a:prstGeom prst="rect">
            <a:avLst/>
          </a:prstGeom>
          <a:ln w="0">
            <a:noFill/>
          </a:ln>
        </p:spPr>
      </p:pic>
      <p:pic>
        <p:nvPicPr>
          <p:cNvPr id="61" name="Slogan" descr=""/>
          <p:cNvPicPr/>
          <p:nvPr/>
        </p:nvPicPr>
        <p:blipFill>
          <a:blip r:embed="rId3"/>
          <a:stretch/>
        </p:blipFill>
        <p:spPr>
          <a:xfrm>
            <a:off x="14616720" y="0"/>
            <a:ext cx="621360" cy="8570520"/>
          </a:xfrm>
          <a:prstGeom prst="rect">
            <a:avLst/>
          </a:prstGeom>
          <a:ln w="0">
            <a:noFill/>
          </a:ln>
        </p:spPr>
      </p:pic>
      <p:pic>
        <p:nvPicPr>
          <p:cNvPr id="62" name="Achtergrond" descr=""/>
          <p:cNvPicPr/>
          <p:nvPr/>
        </p:nvPicPr>
        <p:blipFill>
          <a:blip r:embed="rId4"/>
          <a:stretch/>
        </p:blipFill>
        <p:spPr>
          <a:xfrm>
            <a:off x="1800" y="0"/>
            <a:ext cx="15234120" cy="8570520"/>
          </a:xfrm>
          <a:prstGeom prst="rect">
            <a:avLst/>
          </a:prstGeom>
          <a:ln w="0">
            <a:noFill/>
          </a:ln>
        </p:spPr>
      </p:pic>
      <p:grpSp>
        <p:nvGrpSpPr>
          <p:cNvPr id="63" name="Groep 14"/>
          <p:cNvGrpSpPr/>
          <p:nvPr/>
        </p:nvGrpSpPr>
        <p:grpSpPr>
          <a:xfrm>
            <a:off x="-3004560" y="2371320"/>
            <a:ext cx="2846160" cy="3458880"/>
            <a:chOff x="-3004560" y="2371320"/>
            <a:chExt cx="2846160" cy="3458880"/>
          </a:xfrm>
        </p:grpSpPr>
        <p:sp>
          <p:nvSpPr>
            <p:cNvPr id="64" name="Toelichting 2"/>
            <p:cNvSpPr/>
            <p:nvPr/>
          </p:nvSpPr>
          <p:spPr>
            <a:xfrm>
              <a:off x="-3004560" y="2371320"/>
              <a:ext cx="2846160" cy="2989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defTabSz="664920">
                <a:lnSpc>
                  <a:spcPct val="100000"/>
                </a:lnSpc>
              </a:pPr>
              <a:r>
                <a:rPr b="1" lang="nl-NL" sz="1400" spc="-1" strike="noStrike">
                  <a:solidFill>
                    <a:schemeClr val="dk2"/>
                  </a:solidFill>
                  <a:latin typeface="Arial"/>
                  <a:ea typeface="Arial"/>
                </a:rPr>
                <a:t>Nieuwe dia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Klik op de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Start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-tab </a:t>
              </a:r>
              <a:r>
                <a:rPr b="0" lang="nl-NL" sz="1400" spc="-1" strike="noStrike" u="sng">
                  <a:solidFill>
                    <a:schemeClr val="dk1"/>
                  </a:solidFill>
                  <a:uFillTx/>
                  <a:latin typeface="Arial"/>
                  <a:ea typeface="Arial"/>
                </a:rPr>
                <a:t>op het tekstje onder 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het pictogram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Nieuwe dia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: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r>
                <a:rPr b="1" lang="nl-NL" sz="1400" spc="-1" strike="noStrike">
                  <a:solidFill>
                    <a:schemeClr val="dk2"/>
                  </a:solidFill>
                  <a:latin typeface="Arial"/>
                  <a:ea typeface="Arial"/>
                </a:rPr>
                <a:t>Andere indeling voor huidige dia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Klik op de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Start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-tab op Indeling: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65" name="Afbeelding 16" descr=""/>
            <p:cNvPicPr/>
            <p:nvPr/>
          </p:nvPicPr>
          <p:blipFill>
            <a:blip r:embed="rId5"/>
            <a:stretch/>
          </p:blipFill>
          <p:spPr>
            <a:xfrm>
              <a:off x="-2186280" y="3141720"/>
              <a:ext cx="771120" cy="1142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6" name="Pijl: links 17"/>
            <p:cNvSpPr/>
            <p:nvPr/>
          </p:nvSpPr>
          <p:spPr>
            <a:xfrm>
              <a:off x="-1481760" y="3950280"/>
              <a:ext cx="642600" cy="22608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664920">
                <a:lnSpc>
                  <a:spcPct val="100000"/>
                </a:lnSpc>
              </a:pPr>
              <a:endParaRPr b="0" lang="nl-NL" sz="1400" spc="-1" strike="noStrike">
                <a:solidFill>
                  <a:schemeClr val="dk1"/>
                </a:solidFill>
                <a:latin typeface="Arial"/>
                <a:ea typeface="Arial"/>
              </a:endParaRPr>
            </a:p>
          </p:txBody>
        </p:sp>
        <p:pic>
          <p:nvPicPr>
            <p:cNvPr id="67" name="Afbeelding 18" descr=""/>
            <p:cNvPicPr/>
            <p:nvPr/>
          </p:nvPicPr>
          <p:blipFill>
            <a:blip r:embed="rId6"/>
            <a:stretch/>
          </p:blipFill>
          <p:spPr>
            <a:xfrm>
              <a:off x="-2561040" y="5459040"/>
              <a:ext cx="1442520" cy="3711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2224080" y="1402560"/>
            <a:ext cx="10079640" cy="57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defTabSz="1177200">
              <a:lnSpc>
                <a:spcPct val="87000"/>
              </a:lnSpc>
              <a:buNone/>
            </a:pPr>
            <a:r>
              <a:rPr b="0" lang="nl-NL" sz="10200" spc="-1" strike="noStrike" u="sng">
                <a:solidFill>
                  <a:schemeClr val="lt1"/>
                </a:solidFill>
                <a:uFillTx/>
                <a:latin typeface="Arial"/>
                <a:ea typeface="Arial"/>
              </a:rPr>
              <a:t>Klik om stijl te bewerken</a:t>
            </a:r>
            <a:endParaRPr b="0" lang="nl-NL" sz="102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69" name="Logo" descr=""/>
          <p:cNvPicPr/>
          <p:nvPr/>
        </p:nvPicPr>
        <p:blipFill>
          <a:blip r:embed="rId7"/>
          <a:stretch/>
        </p:blipFill>
        <p:spPr>
          <a:xfrm>
            <a:off x="0" y="0"/>
            <a:ext cx="1503720" cy="882000"/>
          </a:xfrm>
          <a:prstGeom prst="rect">
            <a:avLst/>
          </a:prstGeom>
          <a:ln w="0">
            <a:noFill/>
          </a:ln>
        </p:spPr>
      </p:pic>
      <p:pic>
        <p:nvPicPr>
          <p:cNvPr id="70" name="URL" descr=""/>
          <p:cNvPicPr/>
          <p:nvPr/>
        </p:nvPicPr>
        <p:blipFill>
          <a:blip r:embed="rId8"/>
          <a:stretch/>
        </p:blipFill>
        <p:spPr>
          <a:xfrm>
            <a:off x="0" y="7877520"/>
            <a:ext cx="2531160" cy="693000"/>
          </a:xfrm>
          <a:prstGeom prst="rect">
            <a:avLst/>
          </a:prstGeom>
          <a:ln w="0">
            <a:noFill/>
          </a:ln>
        </p:spPr>
      </p:pic>
      <p:pic>
        <p:nvPicPr>
          <p:cNvPr id="71" name="Slogan" descr=""/>
          <p:cNvPicPr/>
          <p:nvPr/>
        </p:nvPicPr>
        <p:blipFill>
          <a:blip r:embed="rId9"/>
          <a:stretch/>
        </p:blipFill>
        <p:spPr>
          <a:xfrm>
            <a:off x="14616720" y="0"/>
            <a:ext cx="621360" cy="857052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10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Logo" descr=""/>
          <p:cNvPicPr/>
          <p:nvPr/>
        </p:nvPicPr>
        <p:blipFill>
          <a:blip r:embed="rId2"/>
          <a:stretch/>
        </p:blipFill>
        <p:spPr>
          <a:xfrm>
            <a:off x="0" y="0"/>
            <a:ext cx="1503720" cy="882000"/>
          </a:xfrm>
          <a:prstGeom prst="rect">
            <a:avLst/>
          </a:prstGeom>
          <a:ln w="0">
            <a:noFill/>
          </a:ln>
        </p:spPr>
      </p:pic>
      <p:pic>
        <p:nvPicPr>
          <p:cNvPr id="73" name="Slogan" descr=""/>
          <p:cNvPicPr/>
          <p:nvPr/>
        </p:nvPicPr>
        <p:blipFill>
          <a:blip r:embed="rId3"/>
          <a:stretch/>
        </p:blipFill>
        <p:spPr>
          <a:xfrm>
            <a:off x="14616720" y="0"/>
            <a:ext cx="621360" cy="8570520"/>
          </a:xfrm>
          <a:prstGeom prst="rect">
            <a:avLst/>
          </a:prstGeom>
          <a:ln w="0">
            <a:noFill/>
          </a:ln>
        </p:spPr>
      </p:pic>
      <p:pic>
        <p:nvPicPr>
          <p:cNvPr id="74" name="Achtergrond" descr=""/>
          <p:cNvPicPr/>
          <p:nvPr/>
        </p:nvPicPr>
        <p:blipFill>
          <a:blip r:embed="rId4"/>
          <a:stretch/>
        </p:blipFill>
        <p:spPr>
          <a:xfrm>
            <a:off x="1800" y="0"/>
            <a:ext cx="15234120" cy="8570520"/>
          </a:xfrm>
          <a:prstGeom prst="rect">
            <a:avLst/>
          </a:prstGeom>
          <a:ln w="0">
            <a:noFill/>
          </a:ln>
        </p:spPr>
      </p:pic>
      <p:grpSp>
        <p:nvGrpSpPr>
          <p:cNvPr id="75" name="Groep 14"/>
          <p:cNvGrpSpPr/>
          <p:nvPr/>
        </p:nvGrpSpPr>
        <p:grpSpPr>
          <a:xfrm>
            <a:off x="-3004560" y="2371320"/>
            <a:ext cx="2846160" cy="3458880"/>
            <a:chOff x="-3004560" y="2371320"/>
            <a:chExt cx="2846160" cy="3458880"/>
          </a:xfrm>
        </p:grpSpPr>
        <p:sp>
          <p:nvSpPr>
            <p:cNvPr id="76" name="Toelichting 2"/>
            <p:cNvSpPr/>
            <p:nvPr/>
          </p:nvSpPr>
          <p:spPr>
            <a:xfrm>
              <a:off x="-3004560" y="2371320"/>
              <a:ext cx="2846160" cy="2989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defTabSz="664920">
                <a:lnSpc>
                  <a:spcPct val="100000"/>
                </a:lnSpc>
              </a:pPr>
              <a:r>
                <a:rPr b="1" lang="nl-NL" sz="1400" spc="-1" strike="noStrike">
                  <a:solidFill>
                    <a:schemeClr val="dk2"/>
                  </a:solidFill>
                  <a:latin typeface="Arial"/>
                  <a:ea typeface="Arial"/>
                </a:rPr>
                <a:t>Nieuwe dia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Klik op de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Start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-tab </a:t>
              </a:r>
              <a:r>
                <a:rPr b="0" lang="nl-NL" sz="1400" spc="-1" strike="noStrike" u="sng">
                  <a:solidFill>
                    <a:schemeClr val="dk1"/>
                  </a:solidFill>
                  <a:uFillTx/>
                  <a:latin typeface="Arial"/>
                  <a:ea typeface="Arial"/>
                </a:rPr>
                <a:t>op het tekstje onder 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het pictogram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Nieuwe dia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: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r>
                <a:rPr b="1" lang="nl-NL" sz="1400" spc="-1" strike="noStrike">
                  <a:solidFill>
                    <a:schemeClr val="dk2"/>
                  </a:solidFill>
                  <a:latin typeface="Arial"/>
                  <a:ea typeface="Arial"/>
                </a:rPr>
                <a:t>Andere indeling voor huidige dia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Klik op de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Start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-tab op Indeling: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77" name="Afbeelding 16" descr=""/>
            <p:cNvPicPr/>
            <p:nvPr/>
          </p:nvPicPr>
          <p:blipFill>
            <a:blip r:embed="rId5"/>
            <a:stretch/>
          </p:blipFill>
          <p:spPr>
            <a:xfrm>
              <a:off x="-2186280" y="3141720"/>
              <a:ext cx="771120" cy="1142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8" name="Pijl: links 17"/>
            <p:cNvSpPr/>
            <p:nvPr/>
          </p:nvSpPr>
          <p:spPr>
            <a:xfrm>
              <a:off x="-1481760" y="3950280"/>
              <a:ext cx="642600" cy="22608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664920">
                <a:lnSpc>
                  <a:spcPct val="100000"/>
                </a:lnSpc>
              </a:pPr>
              <a:endParaRPr b="0" lang="nl-NL" sz="1400" spc="-1" strike="noStrike">
                <a:solidFill>
                  <a:schemeClr val="dk1"/>
                </a:solidFill>
                <a:latin typeface="Arial"/>
                <a:ea typeface="Arial"/>
              </a:endParaRPr>
            </a:p>
          </p:txBody>
        </p:sp>
        <p:pic>
          <p:nvPicPr>
            <p:cNvPr id="79" name="Afbeelding 18" descr=""/>
            <p:cNvPicPr/>
            <p:nvPr/>
          </p:nvPicPr>
          <p:blipFill>
            <a:blip r:embed="rId6"/>
            <a:stretch/>
          </p:blipFill>
          <p:spPr>
            <a:xfrm>
              <a:off x="-2561040" y="5459040"/>
              <a:ext cx="1442520" cy="3711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2224080" y="1402560"/>
            <a:ext cx="10079640" cy="57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defTabSz="1177200">
              <a:lnSpc>
                <a:spcPct val="87000"/>
              </a:lnSpc>
              <a:buNone/>
            </a:pPr>
            <a:r>
              <a:rPr b="0" lang="nl-NL" sz="10200" spc="-1" strike="noStrike" u="sng">
                <a:solidFill>
                  <a:schemeClr val="lt1"/>
                </a:solidFill>
                <a:uFillTx/>
                <a:latin typeface="Arial"/>
                <a:ea typeface="Arial"/>
              </a:rPr>
              <a:t>Klik om stijl te bewerken</a:t>
            </a:r>
            <a:endParaRPr b="0" lang="nl-NL" sz="102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81" name="Logo" descr=""/>
          <p:cNvPicPr/>
          <p:nvPr/>
        </p:nvPicPr>
        <p:blipFill>
          <a:blip r:embed="rId7"/>
          <a:stretch/>
        </p:blipFill>
        <p:spPr>
          <a:xfrm>
            <a:off x="0" y="0"/>
            <a:ext cx="1503720" cy="882000"/>
          </a:xfrm>
          <a:prstGeom prst="rect">
            <a:avLst/>
          </a:prstGeom>
          <a:ln w="0">
            <a:noFill/>
          </a:ln>
        </p:spPr>
      </p:pic>
      <p:pic>
        <p:nvPicPr>
          <p:cNvPr id="82" name="URL" descr=""/>
          <p:cNvPicPr/>
          <p:nvPr/>
        </p:nvPicPr>
        <p:blipFill>
          <a:blip r:embed="rId8"/>
          <a:stretch/>
        </p:blipFill>
        <p:spPr>
          <a:xfrm>
            <a:off x="0" y="7877520"/>
            <a:ext cx="2531160" cy="693000"/>
          </a:xfrm>
          <a:prstGeom prst="rect">
            <a:avLst/>
          </a:prstGeom>
          <a:ln w="0">
            <a:noFill/>
          </a:ln>
        </p:spPr>
      </p:pic>
      <p:pic>
        <p:nvPicPr>
          <p:cNvPr id="83" name="Slogan" descr=""/>
          <p:cNvPicPr/>
          <p:nvPr/>
        </p:nvPicPr>
        <p:blipFill>
          <a:blip r:embed="rId9"/>
          <a:stretch/>
        </p:blipFill>
        <p:spPr>
          <a:xfrm>
            <a:off x="14616720" y="0"/>
            <a:ext cx="621360" cy="8570520"/>
          </a:xfrm>
          <a:prstGeom prst="rect">
            <a:avLst/>
          </a:prstGeom>
          <a:ln w="0">
            <a:noFill/>
          </a:ln>
        </p:spPr>
      </p:pic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761760" y="2005560"/>
            <a:ext cx="13714200" cy="497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3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5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nl-NL" sz="25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103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NL" sz="25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nl-NL" sz="25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103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5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nl-NL" sz="25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103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nl-NL" sz="2500" spc="-1" strike="noStrike" u="sng">
                <a:solidFill>
                  <a:schemeClr val="dk1"/>
                </a:solidFill>
                <a:uFillTx/>
                <a:latin typeface="Arial"/>
              </a:rPr>
              <a:t>Fourth Outline Level</a:t>
            </a:r>
            <a:endParaRPr b="1" lang="nl-NL" sz="2500" spc="-1" strike="noStrike" u="sng">
              <a:solidFill>
                <a:schemeClr val="dk1"/>
              </a:solidFill>
              <a:uFillTx/>
              <a:latin typeface="Arial"/>
            </a:endParaRPr>
          </a:p>
          <a:p>
            <a:pPr lvl="4" marL="2160000" indent="-216000">
              <a:lnSpc>
                <a:spcPct val="10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nl-NL" sz="2000" spc="-1" strike="noStrike" u="sng">
                <a:solidFill>
                  <a:schemeClr val="dk1"/>
                </a:solidFill>
                <a:uFillTx/>
                <a:latin typeface="Arial"/>
              </a:rPr>
              <a:t>Fifth Outline Level</a:t>
            </a:r>
            <a:endParaRPr b="1" lang="nl-NL" sz="2000" spc="-1" strike="noStrike" u="sng">
              <a:solidFill>
                <a:schemeClr val="dk1"/>
              </a:solidFill>
              <a:uFillTx/>
              <a:latin typeface="Arial"/>
            </a:endParaRPr>
          </a:p>
          <a:p>
            <a:pPr lvl="5" marL="2592000" indent="-216000">
              <a:lnSpc>
                <a:spcPct val="10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nl-NL" sz="2000" spc="-1" strike="noStrike" u="sng">
                <a:solidFill>
                  <a:schemeClr val="dk1"/>
                </a:solidFill>
                <a:uFillTx/>
                <a:latin typeface="Arial"/>
              </a:rPr>
              <a:t>Sixth Outline Level</a:t>
            </a:r>
            <a:endParaRPr b="1" lang="nl-NL" sz="2000" spc="-1" strike="noStrike" u="sng">
              <a:solidFill>
                <a:schemeClr val="dk1"/>
              </a:solidFill>
              <a:uFillTx/>
              <a:latin typeface="Arial"/>
            </a:endParaRPr>
          </a:p>
          <a:p>
            <a:pPr lvl="6" marL="3024000" indent="-216000">
              <a:lnSpc>
                <a:spcPct val="10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nl-NL" sz="2000" spc="-1" strike="noStrike" u="sng">
                <a:solidFill>
                  <a:schemeClr val="dk1"/>
                </a:solidFill>
                <a:uFillTx/>
                <a:latin typeface="Arial"/>
              </a:rPr>
              <a:t>Seventh Outline Level</a:t>
            </a:r>
            <a:endParaRPr b="1" lang="nl-NL" sz="2000" spc="-1" strike="noStrike" u="sng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10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slideLayout" Target="../slideLayouts/slideLayout9.xml"/><Relationship Id="rId5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jpeg"/><Relationship Id="rId3" Type="http://schemas.openxmlformats.org/officeDocument/2006/relationships/slideLayout" Target="../slideLayouts/slideLayout9.xml"/><Relationship Id="rId4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1523520" y="407520"/>
            <a:ext cx="12190680" cy="219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 defTabSz="1177200">
              <a:lnSpc>
                <a:spcPct val="87000"/>
              </a:lnSpc>
              <a:buNone/>
            </a:pPr>
            <a:r>
              <a:rPr b="0" lang="nl-NL" sz="6000" spc="-1" strike="noStrike" u="sng">
                <a:solidFill>
                  <a:schemeClr val="lt1"/>
                </a:solidFill>
                <a:uFillTx/>
                <a:latin typeface="Arial"/>
                <a:ea typeface="Arial"/>
              </a:rPr>
              <a:t>Wist je dat… </a:t>
            </a:r>
            <a:endParaRPr b="0" lang="nl-NL" sz="6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9" name="Tijdelijke aanduiding voor tekst 4"/>
          <p:cNvSpPr/>
          <p:nvPr/>
        </p:nvSpPr>
        <p:spPr>
          <a:xfrm>
            <a:off x="1523520" y="2355120"/>
            <a:ext cx="11910600" cy="591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clip" anchor="t">
            <a:normAutofit fontScale="90394"/>
          </a:bodyPr>
          <a:p>
            <a:pPr marL="628560" indent="-628560" defTabSz="1177200">
              <a:lnSpc>
                <a:spcPct val="103000"/>
              </a:lnSpc>
              <a:buClr>
                <a:srgbClr val="ffffff"/>
              </a:buClr>
              <a:buFont typeface="Arial"/>
              <a:buChar char="•"/>
            </a:pPr>
            <a:r>
              <a:rPr b="0" lang="nl-NL" sz="3600" spc="-1" strike="noStrike">
                <a:solidFill>
                  <a:schemeClr val="lt1"/>
                </a:solidFill>
                <a:latin typeface="Arial"/>
                <a:ea typeface="Arial"/>
              </a:rPr>
              <a:t>de meeste kledingarbeiders te weinig loon verdienen om van te leven? </a:t>
            </a:r>
            <a:br>
              <a:rPr sz="3600"/>
            </a:br>
            <a:r>
              <a:rPr b="0" lang="nl-NL" sz="3600" spc="-1" strike="noStrike">
                <a:solidFill>
                  <a:schemeClr val="lt1"/>
                </a:solidFill>
                <a:latin typeface="Arial"/>
              </a:rPr>
              <a:t> 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marL="628560" indent="-628560" defTabSz="1177200">
              <a:lnSpc>
                <a:spcPct val="103000"/>
              </a:lnSpc>
              <a:buClr>
                <a:srgbClr val="ffffff"/>
              </a:buClr>
              <a:buFont typeface="Arial"/>
              <a:buChar char="•"/>
            </a:pPr>
            <a:r>
              <a:rPr b="0" lang="nl-NL" sz="3600" spc="-1" strike="noStrike">
                <a:solidFill>
                  <a:schemeClr val="lt1"/>
                </a:solidFill>
                <a:latin typeface="Arial"/>
                <a:ea typeface="Arial"/>
              </a:rPr>
              <a:t>60% van de kleding binnen een jaar op de vuilnisbelt belandt? </a:t>
            </a:r>
            <a:br>
              <a:rPr sz="3600"/>
            </a:br>
            <a:r>
              <a:rPr b="0" lang="nl-NL" sz="3600" spc="-1" strike="noStrike">
                <a:solidFill>
                  <a:schemeClr val="lt1"/>
                </a:solidFill>
                <a:latin typeface="Arial"/>
              </a:rPr>
              <a:t> 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marL="628560" indent="-628560" defTabSz="1177200">
              <a:lnSpc>
                <a:spcPct val="103000"/>
              </a:lnSpc>
              <a:buClr>
                <a:srgbClr val="ffffff"/>
              </a:buClr>
              <a:buFont typeface="Arial"/>
              <a:buChar char="•"/>
            </a:pPr>
            <a:r>
              <a:rPr b="0" lang="nl-NL" sz="3600" spc="-1" strike="noStrike">
                <a:solidFill>
                  <a:schemeClr val="lt1"/>
                </a:solidFill>
                <a:latin typeface="Arial"/>
                <a:ea typeface="Arial"/>
              </a:rPr>
              <a:t>kledingarbeiders vaak onder gevaarlijke omstandigheden werken? </a:t>
            </a:r>
            <a:br>
              <a:rPr sz="3600"/>
            </a:br>
            <a:r>
              <a:rPr b="0" lang="nl-NL" sz="3600" spc="-1" strike="noStrike">
                <a:solidFill>
                  <a:schemeClr val="lt1"/>
                </a:solidFill>
                <a:latin typeface="Arial"/>
              </a:rPr>
              <a:t> 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marL="628560" indent="-628560" defTabSz="1177200">
              <a:lnSpc>
                <a:spcPct val="103000"/>
              </a:lnSpc>
              <a:buClr>
                <a:srgbClr val="ffffff"/>
              </a:buClr>
              <a:buFont typeface="Arial"/>
              <a:buChar char="•"/>
            </a:pPr>
            <a:r>
              <a:rPr b="0" lang="nl-NL" sz="3600" spc="-1" strike="noStrike">
                <a:solidFill>
                  <a:schemeClr val="lt1"/>
                </a:solidFill>
                <a:latin typeface="Arial"/>
                <a:ea typeface="Arial"/>
              </a:rPr>
              <a:t>99% van de kleding niet schoon is?</a:t>
            </a:r>
            <a:br>
              <a:rPr sz="3600"/>
            </a:br>
            <a:r>
              <a:rPr b="0" lang="nl-NL" sz="3600" spc="-1" strike="noStrike">
                <a:solidFill>
                  <a:schemeClr val="lt1"/>
                </a:solidFill>
                <a:latin typeface="Arial"/>
              </a:rPr>
              <a:t> 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defTabSz="1177200">
              <a:lnSpc>
                <a:spcPct val="103000"/>
              </a:lnSpc>
            </a:pP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defTabSz="1177200">
              <a:lnSpc>
                <a:spcPct val="103000"/>
              </a:lnSpc>
            </a:pP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defTabSz="1177200">
              <a:lnSpc>
                <a:spcPct val="103000"/>
              </a:lnSpc>
            </a:pP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defTabSz="1177200">
              <a:lnSpc>
                <a:spcPct val="103000"/>
              </a:lnSpc>
            </a:pP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el 1"/>
          <p:cNvSpPr/>
          <p:nvPr/>
        </p:nvSpPr>
        <p:spPr>
          <a:xfrm>
            <a:off x="1711080" y="463680"/>
            <a:ext cx="11159640" cy="154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defTabSz="1177200">
              <a:lnSpc>
                <a:spcPct val="87000"/>
              </a:lnSpc>
            </a:pPr>
            <a:r>
              <a:rPr b="1" lang="nl-NL" sz="6000" spc="-1" strike="noStrike" u="sng">
                <a:solidFill>
                  <a:schemeClr val="lt1"/>
                </a:solidFill>
                <a:uFillTx/>
                <a:latin typeface="Arial"/>
                <a:ea typeface="Arial"/>
              </a:rPr>
              <a:t>Wat kan jij doen? </a:t>
            </a:r>
            <a:endParaRPr b="0" lang="en-US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Tijdelijke aanduiding voor tekst 4"/>
          <p:cNvSpPr/>
          <p:nvPr/>
        </p:nvSpPr>
        <p:spPr>
          <a:xfrm>
            <a:off x="1192680" y="1985040"/>
            <a:ext cx="12334320" cy="559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clip" anchor="t">
            <a:normAutofit fontScale="58726"/>
          </a:bodyPr>
          <a:p>
            <a:pPr marL="628560" indent="-628560" defTabSz="1177200">
              <a:lnSpc>
                <a:spcPct val="103000"/>
              </a:lnSpc>
              <a:buClr>
                <a:srgbClr val="ffffff"/>
              </a:buClr>
              <a:buFont typeface="Arial"/>
              <a:buChar char="•"/>
            </a:pPr>
            <a:r>
              <a:rPr b="0" lang="nl-NL" sz="4000" spc="-1" strike="noStrike">
                <a:solidFill>
                  <a:schemeClr val="lt1"/>
                </a:solidFill>
                <a:latin typeface="Arial"/>
                <a:ea typeface="Arial"/>
              </a:rPr>
              <a:t>Koop kleding van merken die al meer doen om werkomstandigheden te verbeteren. Kijk op fashionchecker.org en goodonyou.eco</a:t>
            </a:r>
            <a:br>
              <a:rPr sz="4000"/>
            </a:br>
            <a:r>
              <a:rPr b="0" lang="nl-NL" sz="4000" spc="-1" strike="noStrike">
                <a:solidFill>
                  <a:schemeClr val="lt1"/>
                </a:solidFill>
                <a:latin typeface="Arial"/>
                <a:ea typeface="Arial"/>
              </a:rPr>
              <a:t> 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  <a:p>
            <a:pPr marL="628560" indent="-628560" defTabSz="1177200">
              <a:lnSpc>
                <a:spcPct val="103000"/>
              </a:lnSpc>
              <a:buClr>
                <a:srgbClr val="ffffff"/>
              </a:buClr>
              <a:buFont typeface="Arial"/>
              <a:buChar char="•"/>
            </a:pPr>
            <a:r>
              <a:rPr b="0" lang="nl-NL" sz="4000" spc="-1" strike="noStrike">
                <a:solidFill>
                  <a:schemeClr val="lt1"/>
                </a:solidFill>
                <a:latin typeface="Arial"/>
                <a:ea typeface="Arial"/>
              </a:rPr>
              <a:t>Thrift flip: vermaak tweedehands kleding. Kijk op Youtube voor ideeën. </a:t>
            </a:r>
            <a:br>
              <a:rPr sz="4000"/>
            </a:br>
            <a:r>
              <a:rPr b="0" lang="nl-NL" sz="4000" spc="-1" strike="noStrike">
                <a:solidFill>
                  <a:schemeClr val="lt1"/>
                </a:solidFill>
                <a:latin typeface="Arial"/>
              </a:rPr>
              <a:t> 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  <a:p>
            <a:pPr marL="628560" indent="-628560" defTabSz="1177200">
              <a:lnSpc>
                <a:spcPct val="103000"/>
              </a:lnSpc>
              <a:buClr>
                <a:srgbClr val="ffffff"/>
              </a:buClr>
              <a:buFont typeface="Arial"/>
              <a:buChar char="•"/>
            </a:pPr>
            <a:r>
              <a:rPr b="0" lang="nl-NL" sz="4000" spc="-1" strike="noStrike">
                <a:solidFill>
                  <a:schemeClr val="lt1"/>
                </a:solidFill>
                <a:latin typeface="Arial"/>
                <a:ea typeface="Arial"/>
              </a:rPr>
              <a:t>Verf je kleding met natuurlijke verf die je zelf kan maken van bijvoorbeeld bieten of kurkuma. </a:t>
            </a:r>
            <a:br>
              <a:rPr sz="4000"/>
            </a:br>
            <a:r>
              <a:rPr b="0" lang="nl-NL" sz="4000" spc="-1" strike="noStrike">
                <a:solidFill>
                  <a:schemeClr val="lt1"/>
                </a:solidFill>
                <a:latin typeface="Arial"/>
              </a:rPr>
              <a:t> 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  <a:p>
            <a:pPr marL="628560" indent="-628560" defTabSz="1177200">
              <a:lnSpc>
                <a:spcPct val="103000"/>
              </a:lnSpc>
              <a:buClr>
                <a:srgbClr val="ffffff"/>
              </a:buClr>
              <a:buFont typeface="Arial"/>
              <a:buChar char="•"/>
            </a:pPr>
            <a:r>
              <a:rPr b="0" lang="nl-NL" sz="4000" spc="-1" strike="noStrike">
                <a:solidFill>
                  <a:schemeClr val="lt1"/>
                </a:solidFill>
                <a:latin typeface="Arial"/>
                <a:ea typeface="Arial"/>
              </a:rPr>
              <a:t>Leen kleding of koop het tweedehands. 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  <a:p>
            <a:pPr defTabSz="1177200">
              <a:lnSpc>
                <a:spcPct val="103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628560" indent="-628560" defTabSz="1177200">
              <a:lnSpc>
                <a:spcPct val="103000"/>
              </a:lnSpc>
              <a:buClr>
                <a:srgbClr val="ffffff"/>
              </a:buClr>
              <a:buFont typeface="Arial"/>
              <a:buChar char="•"/>
            </a:pPr>
            <a:r>
              <a:rPr b="0" lang="nl-NL" sz="4000" spc="-1" strike="noStrike">
                <a:solidFill>
                  <a:schemeClr val="lt1"/>
                </a:solidFill>
                <a:latin typeface="Arial"/>
                <a:ea typeface="Arial"/>
              </a:rPr>
              <a:t>Steun de acties &amp; petities van organisaties als Schone Kleren Campagne.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  <a:p>
            <a:pPr defTabSz="1177200">
              <a:lnSpc>
                <a:spcPct val="103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628560" indent="-628560" defTabSz="1177200">
              <a:lnSpc>
                <a:spcPct val="103000"/>
              </a:lnSpc>
              <a:buClr>
                <a:srgbClr val="ffffff"/>
              </a:buClr>
              <a:buFont typeface="Arial"/>
              <a:buChar char="•"/>
            </a:pPr>
            <a:r>
              <a:rPr b="0" lang="nl-NL" sz="4000" spc="-1" strike="noStrike">
                <a:solidFill>
                  <a:schemeClr val="lt1"/>
                </a:solidFill>
                <a:latin typeface="Arial"/>
                <a:ea typeface="Arial"/>
              </a:rPr>
              <a:t>Deel je kennis over schone kleren met anderen </a:t>
            </a:r>
            <a:br>
              <a:rPr sz="4000"/>
            </a:br>
            <a:r>
              <a:rPr b="0" lang="nl-NL" sz="4000" spc="-1" strike="noStrike">
                <a:solidFill>
                  <a:schemeClr val="lt1"/>
                </a:solidFill>
                <a:latin typeface="Arial"/>
              </a:rPr>
              <a:t> 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  <a:p>
            <a:pPr marL="628560" indent="-628560" defTabSz="1177200">
              <a:lnSpc>
                <a:spcPct val="103000"/>
              </a:lnSpc>
              <a:buClr>
                <a:srgbClr val="ffffff"/>
              </a:buClr>
              <a:buFont typeface="Arial"/>
              <a:buChar char="•"/>
            </a:pPr>
            <a:r>
              <a:rPr b="0" lang="nl-NL" sz="4000" spc="-1" strike="noStrike">
                <a:solidFill>
                  <a:schemeClr val="lt1"/>
                </a:solidFill>
                <a:latin typeface="Arial"/>
                <a:ea typeface="Arial"/>
              </a:rPr>
              <a:t>Houd een kledingruilbeurs </a:t>
            </a:r>
            <a:br>
              <a:rPr sz="4000"/>
            </a:br>
            <a:r>
              <a:rPr b="0" lang="nl-NL" sz="4000" spc="-1" strike="noStrike">
                <a:solidFill>
                  <a:schemeClr val="lt1"/>
                </a:solidFill>
                <a:latin typeface="Arial"/>
              </a:rPr>
              <a:t> 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3448080" y="930600"/>
            <a:ext cx="11609640" cy="141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defTabSz="1177200">
              <a:lnSpc>
                <a:spcPct val="87000"/>
              </a:lnSpc>
              <a:buNone/>
            </a:pPr>
            <a:r>
              <a:rPr b="1" lang="nl-NL" sz="6000" spc="-1" strike="noStrike" u="sng">
                <a:solidFill>
                  <a:schemeClr val="lt1"/>
                </a:solidFill>
                <a:uFillTx/>
                <a:latin typeface="Arial"/>
                <a:ea typeface="Arial"/>
              </a:rPr>
              <a:t>Wat gaan wij doen? </a:t>
            </a:r>
            <a:endParaRPr b="0" lang="nl-NL" sz="6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3" name="Tijdelijke aanduiding voor tekst 4"/>
          <p:cNvSpPr/>
          <p:nvPr/>
        </p:nvSpPr>
        <p:spPr>
          <a:xfrm>
            <a:off x="1955520" y="2182680"/>
            <a:ext cx="11327040" cy="622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clip" anchor="t">
            <a:normAutofit/>
          </a:bodyPr>
          <a:p>
            <a:pPr defTabSz="1177200">
              <a:lnSpc>
                <a:spcPct val="103000"/>
              </a:lnSpc>
            </a:pP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marL="628560" indent="-628560" defTabSz="1177200">
              <a:lnSpc>
                <a:spcPct val="103000"/>
              </a:lnSpc>
              <a:buClr>
                <a:srgbClr val="ffffff"/>
              </a:buClr>
              <a:buFont typeface="Arial"/>
              <a:buChar char="•"/>
            </a:pPr>
            <a:r>
              <a:rPr b="0" lang="nl-NL" sz="3600" spc="-1" strike="noStrike">
                <a:solidFill>
                  <a:schemeClr val="lt1"/>
                </a:solidFill>
                <a:latin typeface="Arial"/>
                <a:ea typeface="Arial"/>
              </a:rPr>
              <a:t>Een poster maken om aandacht de vragen voor schone kleren. Deel je kennis over schone kleren met anderen. </a:t>
            </a:r>
            <a:br>
              <a:rPr sz="3600"/>
            </a:br>
            <a:r>
              <a:rPr b="0" lang="nl-NL" sz="3600" spc="-1" strike="noStrike">
                <a:solidFill>
                  <a:schemeClr val="lt1"/>
                </a:solidFill>
                <a:latin typeface="Arial"/>
              </a:rPr>
              <a:t> 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marL="628560" indent="-628560" defTabSz="1177200">
              <a:lnSpc>
                <a:spcPct val="103000"/>
              </a:lnSpc>
              <a:buClr>
                <a:srgbClr val="ffffff"/>
              </a:buClr>
              <a:buFont typeface="Arial"/>
              <a:buChar char="•"/>
            </a:pPr>
            <a:r>
              <a:rPr b="0" lang="nl-NL" sz="3600" spc="-1" strike="noStrike">
                <a:solidFill>
                  <a:schemeClr val="lt1"/>
                </a:solidFill>
                <a:latin typeface="Arial"/>
                <a:ea typeface="Arial"/>
              </a:rPr>
              <a:t>Een kledingruilbeurs organiseren  </a:t>
            </a:r>
            <a:br>
              <a:rPr sz="3600"/>
            </a:br>
            <a:r>
              <a:rPr b="0" lang="nl-NL" sz="3600" spc="-1" strike="noStrike">
                <a:solidFill>
                  <a:schemeClr val="lt1"/>
                </a:solidFill>
                <a:latin typeface="Arial"/>
              </a:rPr>
              <a:t> 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3448080" y="930600"/>
            <a:ext cx="11609640" cy="141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defTabSz="1177200">
              <a:lnSpc>
                <a:spcPct val="87000"/>
              </a:lnSpc>
              <a:buNone/>
            </a:pPr>
            <a:r>
              <a:rPr b="1" lang="nl-NL" sz="6000" spc="-1" strike="noStrike" u="sng">
                <a:solidFill>
                  <a:schemeClr val="lt1"/>
                </a:solidFill>
                <a:uFillTx/>
                <a:latin typeface="Arial"/>
                <a:ea typeface="Arial"/>
              </a:rPr>
              <a:t>Poster maken </a:t>
            </a:r>
            <a:endParaRPr b="0" lang="nl-NL" sz="6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5" name="Tijdelijke aanduiding voor tekst 4"/>
          <p:cNvSpPr/>
          <p:nvPr/>
        </p:nvSpPr>
        <p:spPr>
          <a:xfrm>
            <a:off x="1955520" y="2182680"/>
            <a:ext cx="11327040" cy="622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clip" anchor="t">
            <a:normAutofit/>
          </a:bodyPr>
          <a:p>
            <a:pPr defTabSz="1177200">
              <a:lnSpc>
                <a:spcPct val="103000"/>
              </a:lnSpc>
            </a:pP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marL="628560" indent="-628560" defTabSz="1177200">
              <a:lnSpc>
                <a:spcPct val="103000"/>
              </a:lnSpc>
              <a:buClr>
                <a:srgbClr val="ffffff"/>
              </a:buClr>
              <a:buFont typeface="Arial"/>
              <a:buChar char="•"/>
            </a:pPr>
            <a:r>
              <a:rPr b="0" lang="nl-NL" sz="3600" spc="-1" strike="noStrike">
                <a:solidFill>
                  <a:schemeClr val="lt1"/>
                </a:solidFill>
                <a:latin typeface="Arial"/>
                <a:ea typeface="Arial"/>
              </a:rPr>
              <a:t>Maak een poster om aandacht te vragen voor schone kleren. </a:t>
            </a:r>
            <a:br>
              <a:rPr sz="3600"/>
            </a:br>
            <a:r>
              <a:rPr b="0" lang="nl-NL" sz="3600" spc="-1" strike="noStrike">
                <a:solidFill>
                  <a:schemeClr val="lt1"/>
                </a:solidFill>
                <a:latin typeface="Arial"/>
              </a:rPr>
              <a:t> 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6" name="Afbeelding 3" descr="Afbeelding met tekst, Lettertype, schermopname, Graphics&#10;&#10;Automatisch gegenereerde beschrijving"/>
          <p:cNvPicPr/>
          <p:nvPr/>
        </p:nvPicPr>
        <p:blipFill>
          <a:blip r:embed="rId1"/>
          <a:stretch/>
        </p:blipFill>
        <p:spPr>
          <a:xfrm rot="21087600">
            <a:off x="3498120" y="4383720"/>
            <a:ext cx="2939040" cy="4152960"/>
          </a:xfrm>
          <a:prstGeom prst="rect">
            <a:avLst/>
          </a:prstGeom>
          <a:ln w="0">
            <a:noFill/>
          </a:ln>
        </p:spPr>
      </p:pic>
      <p:pic>
        <p:nvPicPr>
          <p:cNvPr id="157" name="Afbeelding 4" descr=""/>
          <p:cNvPicPr/>
          <p:nvPr/>
        </p:nvPicPr>
        <p:blipFill>
          <a:blip r:embed="rId2"/>
          <a:stretch/>
        </p:blipFill>
        <p:spPr>
          <a:xfrm>
            <a:off x="6554520" y="4110120"/>
            <a:ext cx="3063240" cy="4297680"/>
          </a:xfrm>
          <a:prstGeom prst="rect">
            <a:avLst/>
          </a:prstGeom>
          <a:ln w="0">
            <a:noFill/>
          </a:ln>
        </p:spPr>
      </p:pic>
      <p:pic>
        <p:nvPicPr>
          <p:cNvPr id="158" name="Afbeelding 5" descr="Afbeelding met tekst, Lettertype, poster, Graphics&#10;&#10;Automatisch gegenereerde beschrijving"/>
          <p:cNvPicPr/>
          <p:nvPr/>
        </p:nvPicPr>
        <p:blipFill>
          <a:blip r:embed="rId3"/>
          <a:stretch/>
        </p:blipFill>
        <p:spPr>
          <a:xfrm rot="621600">
            <a:off x="9814680" y="4255920"/>
            <a:ext cx="3096720" cy="440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5380560" y="2196720"/>
            <a:ext cx="6956640" cy="226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defTabSz="1177200">
              <a:lnSpc>
                <a:spcPct val="87000"/>
              </a:lnSpc>
              <a:buNone/>
            </a:pPr>
            <a:r>
              <a:rPr b="1" lang="en-US" sz="4400" spc="-1" strike="noStrike">
                <a:solidFill>
                  <a:schemeClr val="lt1"/>
                </a:solidFill>
                <a:latin typeface="Arial"/>
                <a:ea typeface="Arial"/>
              </a:rPr>
              <a:t>Het is tijd voor….. </a:t>
            </a:r>
            <a:br>
              <a:rPr sz="5400"/>
            </a:br>
            <a:br>
              <a:rPr sz="5400"/>
            </a:br>
            <a:r>
              <a:rPr b="0" lang="en-US" sz="5400" spc="-1" strike="noStrike" u="sng">
                <a:solidFill>
                  <a:schemeClr val="lt1"/>
                </a:solidFill>
                <a:uFillTx/>
                <a:latin typeface="Arial"/>
                <a:ea typeface="Arial"/>
              </a:rPr>
              <a:t>De Kledingruilbeurs!  </a:t>
            </a:r>
            <a:br>
              <a:rPr sz="2800"/>
            </a:br>
            <a:endParaRPr b="0" lang="nl-NL" sz="54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60" name="Afbeelding 4" descr="Afbeelding met tekst, kleding, ontwerp&#10;&#10;Automatisch gegenereerde beschrijving"/>
          <p:cNvPicPr/>
          <p:nvPr/>
        </p:nvPicPr>
        <p:blipFill>
          <a:blip r:embed="rId1"/>
          <a:stretch/>
        </p:blipFill>
        <p:spPr>
          <a:xfrm rot="20836800">
            <a:off x="404640" y="3004920"/>
            <a:ext cx="3265920" cy="2560320"/>
          </a:xfrm>
          <a:prstGeom prst="rect">
            <a:avLst/>
          </a:prstGeom>
          <a:ln w="0">
            <a:noFill/>
          </a:ln>
        </p:spPr>
      </p:pic>
      <p:pic>
        <p:nvPicPr>
          <p:cNvPr id="161" name="Afbeelding 7" descr="Afbeelding met kleding, overdekt, persoon, meubels&#10;&#10;Automatisch gegenereerde beschrijving"/>
          <p:cNvPicPr/>
          <p:nvPr/>
        </p:nvPicPr>
        <p:blipFill>
          <a:blip r:embed="rId2"/>
          <a:stretch/>
        </p:blipFill>
        <p:spPr>
          <a:xfrm rot="629400">
            <a:off x="2986560" y="4813200"/>
            <a:ext cx="2705760" cy="3407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2224080" y="1402560"/>
            <a:ext cx="10079640" cy="57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 defTabSz="1177200">
              <a:lnSpc>
                <a:spcPct val="87000"/>
              </a:lnSpc>
              <a:buNone/>
            </a:pPr>
            <a:r>
              <a:rPr b="0" lang="nl-NL" sz="8000" spc="-1" strike="noStrike" u="sng">
                <a:solidFill>
                  <a:schemeClr val="lt1"/>
                </a:solidFill>
                <a:uFillTx/>
                <a:latin typeface="Arial"/>
                <a:ea typeface="Arial"/>
              </a:rPr>
              <a:t>Discussie van de dag</a:t>
            </a:r>
            <a:br>
              <a:rPr sz="2800"/>
            </a:br>
            <a:br>
              <a:rPr sz="2800"/>
            </a:br>
            <a:br>
              <a:rPr sz="2800"/>
            </a:br>
            <a:r>
              <a:rPr b="0" lang="nl-NL" sz="2800" spc="-1" strike="noStrike">
                <a:solidFill>
                  <a:schemeClr val="lt1"/>
                </a:solidFill>
                <a:latin typeface="Arial"/>
                <a:ea typeface="Arial"/>
              </a:rPr>
              <a:t>“Ik heb liever veel en nieuwe kleding. Het moet vooral niet te duur zijn.”</a:t>
            </a:r>
            <a:endParaRPr b="0" lang="nl-NL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2224080" y="1402560"/>
            <a:ext cx="10079640" cy="57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 defTabSz="1177200">
              <a:lnSpc>
                <a:spcPct val="87000"/>
              </a:lnSpc>
              <a:buNone/>
            </a:pPr>
            <a:r>
              <a:rPr b="0" lang="nl-NL" sz="8000" spc="-1" strike="noStrike" u="sng">
                <a:solidFill>
                  <a:schemeClr val="lt1"/>
                </a:solidFill>
                <a:uFillTx/>
                <a:latin typeface="Arial"/>
                <a:ea typeface="Arial"/>
              </a:rPr>
              <a:t>Afsluiting</a:t>
            </a:r>
            <a:br>
              <a:rPr sz="2800"/>
            </a:br>
            <a:br>
              <a:rPr sz="2800"/>
            </a:br>
            <a:br>
              <a:rPr sz="2800"/>
            </a:br>
            <a:r>
              <a:rPr b="0" lang="nl-NL" sz="2800" spc="-1" strike="noStrike">
                <a:solidFill>
                  <a:schemeClr val="lt1"/>
                </a:solidFill>
                <a:latin typeface="Arial"/>
                <a:ea typeface="Arial"/>
              </a:rPr>
              <a:t>Kun je zelf ook een kledingbeurs organiseren. Of zou je ook iets kunnen doen met duurzame materialen? Wie heeft er nog meer goede ideeën?</a:t>
            </a:r>
            <a:endParaRPr b="0" lang="nl-NL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KC">
  <a:themeElements>
    <a:clrScheme name="SKC">
      <a:dk1>
        <a:srgbClr val="000000"/>
      </a:dk1>
      <a:lt1>
        <a:srgbClr val="ffffff"/>
      </a:lt1>
      <a:dk2>
        <a:srgbClr val="141291"/>
      </a:dk2>
      <a:lt2>
        <a:srgbClr val="ffffff"/>
      </a:lt2>
      <a:accent1>
        <a:srgbClr val="141291"/>
      </a:accent1>
      <a:accent2>
        <a:srgbClr val="00a887"/>
      </a:accent2>
      <a:accent3>
        <a:srgbClr val="c3b6aa"/>
      </a:accent3>
      <a:accent4>
        <a:srgbClr val="141291"/>
      </a:accent4>
      <a:accent5>
        <a:srgbClr val="00a887"/>
      </a:accent5>
      <a:accent6>
        <a:srgbClr val="c3b6aa"/>
      </a:accent6>
      <a:hlink>
        <a:srgbClr val="141291"/>
      </a:hlink>
      <a:folHlink>
        <a:srgbClr val="141291"/>
      </a:folHlink>
    </a:clrScheme>
    <a:fontScheme name="SKC">
      <a:majorFont>
        <a:latin typeface="Arial" pitchFamily="0" charset="1"/>
        <a:ea typeface="Arial" pitchFamily="0" charset="1"/>
        <a:cs typeface="Arial" pitchFamily="0" charset="1"/>
      </a:majorFont>
      <a:minorFont>
        <a:latin typeface="Arial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SKC">
  <a:themeElements>
    <a:clrScheme name="SKC">
      <a:dk1>
        <a:srgbClr val="000000"/>
      </a:dk1>
      <a:lt1>
        <a:srgbClr val="ffffff"/>
      </a:lt1>
      <a:dk2>
        <a:srgbClr val="141291"/>
      </a:dk2>
      <a:lt2>
        <a:srgbClr val="ffffff"/>
      </a:lt2>
      <a:accent1>
        <a:srgbClr val="141291"/>
      </a:accent1>
      <a:accent2>
        <a:srgbClr val="00a887"/>
      </a:accent2>
      <a:accent3>
        <a:srgbClr val="c3b6aa"/>
      </a:accent3>
      <a:accent4>
        <a:srgbClr val="141291"/>
      </a:accent4>
      <a:accent5>
        <a:srgbClr val="00a887"/>
      </a:accent5>
      <a:accent6>
        <a:srgbClr val="c3b6aa"/>
      </a:accent6>
      <a:hlink>
        <a:srgbClr val="141291"/>
      </a:hlink>
      <a:folHlink>
        <a:srgbClr val="141291"/>
      </a:folHlink>
    </a:clrScheme>
    <a:fontScheme name="SKC">
      <a:majorFont>
        <a:latin typeface="Arial" pitchFamily="0" charset="1"/>
        <a:ea typeface="Arial" pitchFamily="0" charset="1"/>
        <a:cs typeface="Arial" pitchFamily="0" charset="1"/>
      </a:majorFont>
      <a:minorFont>
        <a:latin typeface="Arial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SKC">
  <a:themeElements>
    <a:clrScheme name="SKC">
      <a:dk1>
        <a:srgbClr val="000000"/>
      </a:dk1>
      <a:lt1>
        <a:srgbClr val="ffffff"/>
      </a:lt1>
      <a:dk2>
        <a:srgbClr val="141291"/>
      </a:dk2>
      <a:lt2>
        <a:srgbClr val="ffffff"/>
      </a:lt2>
      <a:accent1>
        <a:srgbClr val="141291"/>
      </a:accent1>
      <a:accent2>
        <a:srgbClr val="00a887"/>
      </a:accent2>
      <a:accent3>
        <a:srgbClr val="c3b6aa"/>
      </a:accent3>
      <a:accent4>
        <a:srgbClr val="141291"/>
      </a:accent4>
      <a:accent5>
        <a:srgbClr val="00a887"/>
      </a:accent5>
      <a:accent6>
        <a:srgbClr val="c3b6aa"/>
      </a:accent6>
      <a:hlink>
        <a:srgbClr val="141291"/>
      </a:hlink>
      <a:folHlink>
        <a:srgbClr val="141291"/>
      </a:folHlink>
    </a:clrScheme>
    <a:fontScheme name="SKC">
      <a:majorFont>
        <a:latin typeface="Arial" pitchFamily="0" charset="1"/>
        <a:ea typeface="Arial" pitchFamily="0" charset="1"/>
        <a:cs typeface="Arial" pitchFamily="0" charset="1"/>
      </a:majorFont>
      <a:minorFont>
        <a:latin typeface="Arial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SKC">
  <a:themeElements>
    <a:clrScheme name="SKC">
      <a:dk1>
        <a:srgbClr val="000000"/>
      </a:dk1>
      <a:lt1>
        <a:srgbClr val="ffffff"/>
      </a:lt1>
      <a:dk2>
        <a:srgbClr val="141291"/>
      </a:dk2>
      <a:lt2>
        <a:srgbClr val="ffffff"/>
      </a:lt2>
      <a:accent1>
        <a:srgbClr val="141291"/>
      </a:accent1>
      <a:accent2>
        <a:srgbClr val="00a887"/>
      </a:accent2>
      <a:accent3>
        <a:srgbClr val="c3b6aa"/>
      </a:accent3>
      <a:accent4>
        <a:srgbClr val="141291"/>
      </a:accent4>
      <a:accent5>
        <a:srgbClr val="00a887"/>
      </a:accent5>
      <a:accent6>
        <a:srgbClr val="c3b6aa"/>
      </a:accent6>
      <a:hlink>
        <a:srgbClr val="141291"/>
      </a:hlink>
      <a:folHlink>
        <a:srgbClr val="141291"/>
      </a:folHlink>
    </a:clrScheme>
    <a:fontScheme name="SKC">
      <a:majorFont>
        <a:latin typeface="Arial" pitchFamily="0" charset="1"/>
        <a:ea typeface="Arial" pitchFamily="0" charset="1"/>
        <a:cs typeface="Arial" pitchFamily="0" charset="1"/>
      </a:majorFont>
      <a:minorFont>
        <a:latin typeface="Arial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SKC">
  <a:themeElements>
    <a:clrScheme name="SKC">
      <a:dk1>
        <a:srgbClr val="000000"/>
      </a:dk1>
      <a:lt1>
        <a:srgbClr val="ffffff"/>
      </a:lt1>
      <a:dk2>
        <a:srgbClr val="141291"/>
      </a:dk2>
      <a:lt2>
        <a:srgbClr val="ffffff"/>
      </a:lt2>
      <a:accent1>
        <a:srgbClr val="141291"/>
      </a:accent1>
      <a:accent2>
        <a:srgbClr val="00a887"/>
      </a:accent2>
      <a:accent3>
        <a:srgbClr val="c3b6aa"/>
      </a:accent3>
      <a:accent4>
        <a:srgbClr val="141291"/>
      </a:accent4>
      <a:accent5>
        <a:srgbClr val="00a887"/>
      </a:accent5>
      <a:accent6>
        <a:srgbClr val="c3b6aa"/>
      </a:accent6>
      <a:hlink>
        <a:srgbClr val="141291"/>
      </a:hlink>
      <a:folHlink>
        <a:srgbClr val="141291"/>
      </a:folHlink>
    </a:clrScheme>
    <a:fontScheme name="SKC">
      <a:majorFont>
        <a:latin typeface="Arial" pitchFamily="0" charset="1"/>
        <a:ea typeface="Arial" pitchFamily="0" charset="1"/>
        <a:cs typeface="Arial" pitchFamily="0" charset="1"/>
      </a:majorFont>
      <a:minorFont>
        <a:latin typeface="Arial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SKC">
  <a:themeElements>
    <a:clrScheme name="SKC">
      <a:dk1>
        <a:srgbClr val="000000"/>
      </a:dk1>
      <a:lt1>
        <a:srgbClr val="ffffff"/>
      </a:lt1>
      <a:dk2>
        <a:srgbClr val="141291"/>
      </a:dk2>
      <a:lt2>
        <a:srgbClr val="ffffff"/>
      </a:lt2>
      <a:accent1>
        <a:srgbClr val="141291"/>
      </a:accent1>
      <a:accent2>
        <a:srgbClr val="00a887"/>
      </a:accent2>
      <a:accent3>
        <a:srgbClr val="c3b6aa"/>
      </a:accent3>
      <a:accent4>
        <a:srgbClr val="141291"/>
      </a:accent4>
      <a:accent5>
        <a:srgbClr val="00a887"/>
      </a:accent5>
      <a:accent6>
        <a:srgbClr val="c3b6aa"/>
      </a:accent6>
      <a:hlink>
        <a:srgbClr val="141291"/>
      </a:hlink>
      <a:folHlink>
        <a:srgbClr val="141291"/>
      </a:folHlink>
    </a:clrScheme>
    <a:fontScheme name="SKC">
      <a:majorFont>
        <a:latin typeface="Arial" pitchFamily="0" charset="1"/>
        <a:ea typeface="Arial" pitchFamily="0" charset="1"/>
        <a:cs typeface="Arial" pitchFamily="0" charset="1"/>
      </a:majorFont>
      <a:minorFont>
        <a:latin typeface="Arial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KC">
  <a:themeElements>
    <a:clrScheme name="SKC">
      <a:dk1>
        <a:srgbClr val="000000"/>
      </a:dk1>
      <a:lt1>
        <a:srgbClr val="ffffff"/>
      </a:lt1>
      <a:dk2>
        <a:srgbClr val="141291"/>
      </a:dk2>
      <a:lt2>
        <a:srgbClr val="ffffff"/>
      </a:lt2>
      <a:accent1>
        <a:srgbClr val="141291"/>
      </a:accent1>
      <a:accent2>
        <a:srgbClr val="00a887"/>
      </a:accent2>
      <a:accent3>
        <a:srgbClr val="c3b6aa"/>
      </a:accent3>
      <a:accent4>
        <a:srgbClr val="141291"/>
      </a:accent4>
      <a:accent5>
        <a:srgbClr val="00a887"/>
      </a:accent5>
      <a:accent6>
        <a:srgbClr val="c3b6aa"/>
      </a:accent6>
      <a:hlink>
        <a:srgbClr val="141291"/>
      </a:hlink>
      <a:folHlink>
        <a:srgbClr val="141291"/>
      </a:folHlink>
    </a:clrScheme>
    <a:fontScheme name="SKC">
      <a:majorFont>
        <a:latin typeface="Arial" pitchFamily="0" charset="1"/>
        <a:ea typeface="Arial" pitchFamily="0" charset="1"/>
        <a:cs typeface="Arial" pitchFamily="0" charset="1"/>
      </a:majorFont>
      <a:minorFont>
        <a:latin typeface="Arial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KC">
  <a:themeElements>
    <a:clrScheme name="SKC">
      <a:dk1>
        <a:srgbClr val="000000"/>
      </a:dk1>
      <a:lt1>
        <a:srgbClr val="ffffff"/>
      </a:lt1>
      <a:dk2>
        <a:srgbClr val="141291"/>
      </a:dk2>
      <a:lt2>
        <a:srgbClr val="ffffff"/>
      </a:lt2>
      <a:accent1>
        <a:srgbClr val="141291"/>
      </a:accent1>
      <a:accent2>
        <a:srgbClr val="00a887"/>
      </a:accent2>
      <a:accent3>
        <a:srgbClr val="c3b6aa"/>
      </a:accent3>
      <a:accent4>
        <a:srgbClr val="141291"/>
      </a:accent4>
      <a:accent5>
        <a:srgbClr val="00a887"/>
      </a:accent5>
      <a:accent6>
        <a:srgbClr val="c3b6aa"/>
      </a:accent6>
      <a:hlink>
        <a:srgbClr val="141291"/>
      </a:hlink>
      <a:folHlink>
        <a:srgbClr val="141291"/>
      </a:folHlink>
    </a:clrScheme>
    <a:fontScheme name="SKC">
      <a:majorFont>
        <a:latin typeface="Arial" pitchFamily="0" charset="1"/>
        <a:ea typeface="Arial" pitchFamily="0" charset="1"/>
        <a:cs typeface="Arial" pitchFamily="0" charset="1"/>
      </a:majorFont>
      <a:minorFont>
        <a:latin typeface="Arial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KC">
  <a:themeElements>
    <a:clrScheme name="SKC">
      <a:dk1>
        <a:srgbClr val="000000"/>
      </a:dk1>
      <a:lt1>
        <a:srgbClr val="ffffff"/>
      </a:lt1>
      <a:dk2>
        <a:srgbClr val="141291"/>
      </a:dk2>
      <a:lt2>
        <a:srgbClr val="ffffff"/>
      </a:lt2>
      <a:accent1>
        <a:srgbClr val="141291"/>
      </a:accent1>
      <a:accent2>
        <a:srgbClr val="00a887"/>
      </a:accent2>
      <a:accent3>
        <a:srgbClr val="c3b6aa"/>
      </a:accent3>
      <a:accent4>
        <a:srgbClr val="141291"/>
      </a:accent4>
      <a:accent5>
        <a:srgbClr val="00a887"/>
      </a:accent5>
      <a:accent6>
        <a:srgbClr val="c3b6aa"/>
      </a:accent6>
      <a:hlink>
        <a:srgbClr val="141291"/>
      </a:hlink>
      <a:folHlink>
        <a:srgbClr val="141291"/>
      </a:folHlink>
    </a:clrScheme>
    <a:fontScheme name="SKC">
      <a:majorFont>
        <a:latin typeface="Arial" pitchFamily="0" charset="1"/>
        <a:ea typeface="Arial" pitchFamily="0" charset="1"/>
        <a:cs typeface="Arial" pitchFamily="0" charset="1"/>
      </a:majorFont>
      <a:minorFont>
        <a:latin typeface="Arial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KC">
  <a:themeElements>
    <a:clrScheme name="SKC">
      <a:dk1>
        <a:srgbClr val="000000"/>
      </a:dk1>
      <a:lt1>
        <a:srgbClr val="ffffff"/>
      </a:lt1>
      <a:dk2>
        <a:srgbClr val="141291"/>
      </a:dk2>
      <a:lt2>
        <a:srgbClr val="ffffff"/>
      </a:lt2>
      <a:accent1>
        <a:srgbClr val="141291"/>
      </a:accent1>
      <a:accent2>
        <a:srgbClr val="00a887"/>
      </a:accent2>
      <a:accent3>
        <a:srgbClr val="c3b6aa"/>
      </a:accent3>
      <a:accent4>
        <a:srgbClr val="141291"/>
      </a:accent4>
      <a:accent5>
        <a:srgbClr val="00a887"/>
      </a:accent5>
      <a:accent6>
        <a:srgbClr val="c3b6aa"/>
      </a:accent6>
      <a:hlink>
        <a:srgbClr val="141291"/>
      </a:hlink>
      <a:folHlink>
        <a:srgbClr val="141291"/>
      </a:folHlink>
    </a:clrScheme>
    <a:fontScheme name="SKC">
      <a:majorFont>
        <a:latin typeface="Arial" pitchFamily="0" charset="1"/>
        <a:ea typeface="Arial" pitchFamily="0" charset="1"/>
        <a:cs typeface="Arial" pitchFamily="0" charset="1"/>
      </a:majorFont>
      <a:minorFont>
        <a:latin typeface="Arial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SKC">
  <a:themeElements>
    <a:clrScheme name="SKC">
      <a:dk1>
        <a:srgbClr val="000000"/>
      </a:dk1>
      <a:lt1>
        <a:srgbClr val="ffffff"/>
      </a:lt1>
      <a:dk2>
        <a:srgbClr val="141291"/>
      </a:dk2>
      <a:lt2>
        <a:srgbClr val="ffffff"/>
      </a:lt2>
      <a:accent1>
        <a:srgbClr val="141291"/>
      </a:accent1>
      <a:accent2>
        <a:srgbClr val="00a887"/>
      </a:accent2>
      <a:accent3>
        <a:srgbClr val="c3b6aa"/>
      </a:accent3>
      <a:accent4>
        <a:srgbClr val="141291"/>
      </a:accent4>
      <a:accent5>
        <a:srgbClr val="00a887"/>
      </a:accent5>
      <a:accent6>
        <a:srgbClr val="c3b6aa"/>
      </a:accent6>
      <a:hlink>
        <a:srgbClr val="141291"/>
      </a:hlink>
      <a:folHlink>
        <a:srgbClr val="141291"/>
      </a:folHlink>
    </a:clrScheme>
    <a:fontScheme name="SKC">
      <a:majorFont>
        <a:latin typeface="Arial" pitchFamily="0" charset="1"/>
        <a:ea typeface="Arial" pitchFamily="0" charset="1"/>
        <a:cs typeface="Arial" pitchFamily="0" charset="1"/>
      </a:majorFont>
      <a:minorFont>
        <a:latin typeface="Arial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SKC">
  <a:themeElements>
    <a:clrScheme name="SKC">
      <a:dk1>
        <a:srgbClr val="000000"/>
      </a:dk1>
      <a:lt1>
        <a:srgbClr val="ffffff"/>
      </a:lt1>
      <a:dk2>
        <a:srgbClr val="141291"/>
      </a:dk2>
      <a:lt2>
        <a:srgbClr val="ffffff"/>
      </a:lt2>
      <a:accent1>
        <a:srgbClr val="141291"/>
      </a:accent1>
      <a:accent2>
        <a:srgbClr val="00a887"/>
      </a:accent2>
      <a:accent3>
        <a:srgbClr val="c3b6aa"/>
      </a:accent3>
      <a:accent4>
        <a:srgbClr val="141291"/>
      </a:accent4>
      <a:accent5>
        <a:srgbClr val="00a887"/>
      </a:accent5>
      <a:accent6>
        <a:srgbClr val="c3b6aa"/>
      </a:accent6>
      <a:hlink>
        <a:srgbClr val="141291"/>
      </a:hlink>
      <a:folHlink>
        <a:srgbClr val="141291"/>
      </a:folHlink>
    </a:clrScheme>
    <a:fontScheme name="SKC">
      <a:majorFont>
        <a:latin typeface="Arial" pitchFamily="0" charset="1"/>
        <a:ea typeface="Arial" pitchFamily="0" charset="1"/>
        <a:cs typeface="Arial" pitchFamily="0" charset="1"/>
      </a:majorFont>
      <a:minorFont>
        <a:latin typeface="Arial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SKC">
  <a:themeElements>
    <a:clrScheme name="SKC">
      <a:dk1>
        <a:srgbClr val="000000"/>
      </a:dk1>
      <a:lt1>
        <a:srgbClr val="ffffff"/>
      </a:lt1>
      <a:dk2>
        <a:srgbClr val="141291"/>
      </a:dk2>
      <a:lt2>
        <a:srgbClr val="ffffff"/>
      </a:lt2>
      <a:accent1>
        <a:srgbClr val="141291"/>
      </a:accent1>
      <a:accent2>
        <a:srgbClr val="00a887"/>
      </a:accent2>
      <a:accent3>
        <a:srgbClr val="c3b6aa"/>
      </a:accent3>
      <a:accent4>
        <a:srgbClr val="141291"/>
      </a:accent4>
      <a:accent5>
        <a:srgbClr val="00a887"/>
      </a:accent5>
      <a:accent6>
        <a:srgbClr val="c3b6aa"/>
      </a:accent6>
      <a:hlink>
        <a:srgbClr val="141291"/>
      </a:hlink>
      <a:folHlink>
        <a:srgbClr val="141291"/>
      </a:folHlink>
    </a:clrScheme>
    <a:fontScheme name="SKC">
      <a:majorFont>
        <a:latin typeface="Arial" pitchFamily="0" charset="1"/>
        <a:ea typeface="Arial" pitchFamily="0" charset="1"/>
        <a:cs typeface="Arial" pitchFamily="0" charset="1"/>
      </a:majorFont>
      <a:minorFont>
        <a:latin typeface="Arial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SKC">
  <a:themeElements>
    <a:clrScheme name="SKC">
      <a:dk1>
        <a:srgbClr val="000000"/>
      </a:dk1>
      <a:lt1>
        <a:srgbClr val="ffffff"/>
      </a:lt1>
      <a:dk2>
        <a:srgbClr val="141291"/>
      </a:dk2>
      <a:lt2>
        <a:srgbClr val="ffffff"/>
      </a:lt2>
      <a:accent1>
        <a:srgbClr val="141291"/>
      </a:accent1>
      <a:accent2>
        <a:srgbClr val="00a887"/>
      </a:accent2>
      <a:accent3>
        <a:srgbClr val="c3b6aa"/>
      </a:accent3>
      <a:accent4>
        <a:srgbClr val="141291"/>
      </a:accent4>
      <a:accent5>
        <a:srgbClr val="00a887"/>
      </a:accent5>
      <a:accent6>
        <a:srgbClr val="c3b6aa"/>
      </a:accent6>
      <a:hlink>
        <a:srgbClr val="141291"/>
      </a:hlink>
      <a:folHlink>
        <a:srgbClr val="141291"/>
      </a:folHlink>
    </a:clrScheme>
    <a:fontScheme name="SKC">
      <a:majorFont>
        <a:latin typeface="Arial" pitchFamily="0" charset="1"/>
        <a:ea typeface="Arial" pitchFamily="0" charset="1"/>
        <a:cs typeface="Arial" pitchFamily="0" charset="1"/>
      </a:majorFont>
      <a:minorFont>
        <a:latin typeface="Arial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SKC</Template>
  <TotalTime>4</TotalTime>
  <Application>LibreOffice/24.2.5.2$Linux_X86_64 LibreOffice_project/420$Build-2</Application>
  <AppVersion>15.0000</AppVers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2021-02-08T09:01:41Z</dcterms:created>
  <dc:creator>Leferink, E.M. (Eva)</dc:creator>
  <dc:description>Template by Orange Pepper_x005F_x000d_
Design by Zeppa_x005F_x000d_
2019</dc:description>
  <dc:language>en-US</dc:language>
  <cp:lastModifiedBy/>
  <dcterms:modified xsi:type="dcterms:W3CDTF">2024-08-20T16:56:34Z</dcterms:modified>
  <cp:revision>22</cp:revision>
  <dc:subject/>
  <dc:title>PowerPoint-presentatie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2</vt:i4>
  </property>
  <property fmtid="{D5CDD505-2E9C-101B-9397-08002B2CF9AE}" pid="3" name="Notes">
    <vt:i4>8</vt:i4>
  </property>
  <property fmtid="{D5CDD505-2E9C-101B-9397-08002B2CF9AE}" pid="4" name="PresentationFormat">
    <vt:lpwstr>Aangepast</vt:lpwstr>
  </property>
  <property fmtid="{D5CDD505-2E9C-101B-9397-08002B2CF9AE}" pid="5" name="Slides">
    <vt:i4>8</vt:i4>
  </property>
</Properties>
</file>